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8"/>
  </p:notesMasterIdLst>
  <p:sldIdLst>
    <p:sldId id="256" r:id="rId2"/>
    <p:sldId id="1214" r:id="rId3"/>
    <p:sldId id="1232" r:id="rId4"/>
    <p:sldId id="1241" r:id="rId5"/>
    <p:sldId id="1145" r:id="rId6"/>
    <p:sldId id="1209" r:id="rId7"/>
    <p:sldId id="1237" r:id="rId8"/>
    <p:sldId id="1239" r:id="rId9"/>
    <p:sldId id="1183" r:id="rId10"/>
    <p:sldId id="1227" r:id="rId11"/>
    <p:sldId id="1206" r:id="rId12"/>
    <p:sldId id="1213" r:id="rId13"/>
    <p:sldId id="1240" r:id="rId14"/>
    <p:sldId id="1219" r:id="rId15"/>
    <p:sldId id="1207" r:id="rId16"/>
    <p:sldId id="1242" r:id="rId17"/>
    <p:sldId id="1243" r:id="rId18"/>
    <p:sldId id="1228" r:id="rId19"/>
    <p:sldId id="1222" r:id="rId20"/>
    <p:sldId id="1229" r:id="rId21"/>
    <p:sldId id="1244" r:id="rId22"/>
    <p:sldId id="1245" r:id="rId23"/>
    <p:sldId id="1224" r:id="rId24"/>
    <p:sldId id="1238" r:id="rId25"/>
    <p:sldId id="1223" r:id="rId26"/>
    <p:sldId id="1225" r:id="rId27"/>
  </p:sldIdLst>
  <p:sldSz cx="12192000" cy="6858000"/>
  <p:notesSz cx="6858000" cy="9144000"/>
  <p:embeddedFontLst>
    <p:embeddedFont>
      <p:font typeface="Arial Black" panose="020B0A04020102020204" pitchFamily="34" charset="0"/>
      <p:bold r:id="rId29"/>
    </p:embeddedFont>
    <p:embeddedFont>
      <p:font typeface="Franklin Gothic Book" panose="020B0503020102020204" pitchFamily="34" charset="0"/>
      <p:regular r:id="rId30"/>
      <p:italic r:id="rId31"/>
    </p:embeddedFont>
    <p:embeddedFont>
      <p:font typeface="Open Sans" pitchFamily="2" charset="0"/>
      <p:regular r:id="rId32"/>
      <p:bold r:id="rId33"/>
      <p:italic r:id="rId34"/>
      <p:boldItalic r:id="rId35"/>
    </p:embeddedFont>
  </p:embeddedFontLst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80544A-3DAF-9D96-A0FA-6E7E29E89670}" name="Sara Birkedal" initials="SB" userId="S::sb@fysio.dk::47127368-feb8-4975-bf87-3e932884349f" providerId="AD"/>
  <p188:author id="{83913974-F218-A838-1AEF-CF3BA7AB09F1}" name="Per Kjær" initials="" userId="S::pk@fysio.dk::b0343493-d59a-4e76-8c78-a70bbef7186d" providerId="AD"/>
  <p188:author id="{8F11987B-BC47-E13A-BB51-3B37967945CC}" name="Maiken Hansen" initials="MH" userId="S::mh@fysio.dk::b786fe74-ca87-4d89-af0a-93657c2d9e37" providerId="AD"/>
  <p188:author id="{D745F880-E211-F4AB-F98C-DBECE264FEF3}" name="Fritze Flink" initials="FF" userId="S::ff@fysio.dk::0db8eeb4-fc87-4b89-b319-69cac2dfa03e" providerId="AD"/>
  <p188:author id="{3EBFEAA1-20C1-23FA-1D34-21979555D7E8}" name="Heidi Mortensen" initials="HM" userId="S::hm@fysio.dk::c571458c-5562-4178-a3b2-87e2d98a16a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1DDD56-76BD-4BDE-9D27-6AD6EB439C70}" v="1" dt="2026-10-05T11:32:21.7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711" autoAdjust="0"/>
  </p:normalViewPr>
  <p:slideViewPr>
    <p:cSldViewPr snapToGrid="0">
      <p:cViewPr varScale="1">
        <p:scale>
          <a:sx n="90" d="100"/>
          <a:sy n="90" d="100"/>
        </p:scale>
        <p:origin x="79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itze Flink" userId="0db8eeb4-fc87-4b89-b319-69cac2dfa03e" providerId="ADAL" clId="{E0C847C3-5CC2-47FB-8FCD-A547FD73FCC0}"/>
    <pc:docChg chg="undo custSel addSld delSld modSld sldOrd">
      <pc:chgData name="Fritze Flink" userId="0db8eeb4-fc87-4b89-b319-69cac2dfa03e" providerId="ADAL" clId="{E0C847C3-5CC2-47FB-8FCD-A547FD73FCC0}" dt="2026-10-05T11:32:21.692" v="1604"/>
      <pc:docMkLst>
        <pc:docMk/>
      </pc:docMkLst>
      <pc:sldChg chg="modSp mod">
        <pc:chgData name="Fritze Flink" userId="0db8eeb4-fc87-4b89-b319-69cac2dfa03e" providerId="ADAL" clId="{E0C847C3-5CC2-47FB-8FCD-A547FD73FCC0}" dt="2026-09-21T10:51:27.750" v="142" actId="20577"/>
        <pc:sldMkLst>
          <pc:docMk/>
          <pc:sldMk cId="755800612" sldId="256"/>
        </pc:sldMkLst>
        <pc:spChg chg="mod">
          <ac:chgData name="Fritze Flink" userId="0db8eeb4-fc87-4b89-b319-69cac2dfa03e" providerId="ADAL" clId="{E0C847C3-5CC2-47FB-8FCD-A547FD73FCC0}" dt="2026-09-21T10:51:27.750" v="142" actId="20577"/>
          <ac:spMkLst>
            <pc:docMk/>
            <pc:sldMk cId="755800612" sldId="256"/>
            <ac:spMk id="2" creationId="{463BB1E7-9F94-F410-8E2F-204100CBF17E}"/>
          </ac:spMkLst>
        </pc:spChg>
      </pc:sldChg>
      <pc:sldChg chg="modSp mod">
        <pc:chgData name="Fritze Flink" userId="0db8eeb4-fc87-4b89-b319-69cac2dfa03e" providerId="ADAL" clId="{E0C847C3-5CC2-47FB-8FCD-A547FD73FCC0}" dt="2026-09-21T11:05:33.541" v="307" actId="20577"/>
        <pc:sldMkLst>
          <pc:docMk/>
          <pc:sldMk cId="1105609164" sldId="1145"/>
        </pc:sldMkLst>
        <pc:spChg chg="mod">
          <ac:chgData name="Fritze Flink" userId="0db8eeb4-fc87-4b89-b319-69cac2dfa03e" providerId="ADAL" clId="{E0C847C3-5CC2-47FB-8FCD-A547FD73FCC0}" dt="2026-09-21T11:05:33.541" v="307" actId="20577"/>
          <ac:spMkLst>
            <pc:docMk/>
            <pc:sldMk cId="1105609164" sldId="1145"/>
            <ac:spMk id="2" creationId="{541DE5DB-D8C5-50CF-672E-397638745384}"/>
          </ac:spMkLst>
        </pc:spChg>
      </pc:sldChg>
      <pc:sldChg chg="modSp mod">
        <pc:chgData name="Fritze Flink" userId="0db8eeb4-fc87-4b89-b319-69cac2dfa03e" providerId="ADAL" clId="{E0C847C3-5CC2-47FB-8FCD-A547FD73FCC0}" dt="2026-09-21T11:13:31.079" v="444" actId="20577"/>
        <pc:sldMkLst>
          <pc:docMk/>
          <pc:sldMk cId="2856193126" sldId="1183"/>
        </pc:sldMkLst>
        <pc:spChg chg="mod">
          <ac:chgData name="Fritze Flink" userId="0db8eeb4-fc87-4b89-b319-69cac2dfa03e" providerId="ADAL" clId="{E0C847C3-5CC2-47FB-8FCD-A547FD73FCC0}" dt="2026-09-21T11:13:31.079" v="444" actId="20577"/>
          <ac:spMkLst>
            <pc:docMk/>
            <pc:sldMk cId="2856193126" sldId="1183"/>
            <ac:spMk id="2" creationId="{D10984F9-4A11-A3CF-7171-FCAD73BEE60E}"/>
          </ac:spMkLst>
        </pc:spChg>
      </pc:sldChg>
      <pc:sldChg chg="modSp mod">
        <pc:chgData name="Fritze Flink" userId="0db8eeb4-fc87-4b89-b319-69cac2dfa03e" providerId="ADAL" clId="{E0C847C3-5CC2-47FB-8FCD-A547FD73FCC0}" dt="2026-09-25T15:44:28.455" v="1274" actId="20577"/>
        <pc:sldMkLst>
          <pc:docMk/>
          <pc:sldMk cId="194893272" sldId="1206"/>
        </pc:sldMkLst>
        <pc:spChg chg="mod">
          <ac:chgData name="Fritze Flink" userId="0db8eeb4-fc87-4b89-b319-69cac2dfa03e" providerId="ADAL" clId="{E0C847C3-5CC2-47FB-8FCD-A547FD73FCC0}" dt="2026-09-25T15:44:28.455" v="1274" actId="20577"/>
          <ac:spMkLst>
            <pc:docMk/>
            <pc:sldMk cId="194893272" sldId="1206"/>
            <ac:spMk id="2" creationId="{90BBA2D6-D369-C153-B4A0-6F6031FE98D9}"/>
          </ac:spMkLst>
        </pc:spChg>
      </pc:sldChg>
      <pc:sldChg chg="modSp mod ord">
        <pc:chgData name="Fritze Flink" userId="0db8eeb4-fc87-4b89-b319-69cac2dfa03e" providerId="ADAL" clId="{E0C847C3-5CC2-47FB-8FCD-A547FD73FCC0}" dt="2026-09-25T15:46:04.197" v="1287"/>
        <pc:sldMkLst>
          <pc:docMk/>
          <pc:sldMk cId="468351551" sldId="1207"/>
        </pc:sldMkLst>
        <pc:spChg chg="mod">
          <ac:chgData name="Fritze Flink" userId="0db8eeb4-fc87-4b89-b319-69cac2dfa03e" providerId="ADAL" clId="{E0C847C3-5CC2-47FB-8FCD-A547FD73FCC0}" dt="2026-09-21T11:26:30.081" v="777" actId="20577"/>
          <ac:spMkLst>
            <pc:docMk/>
            <pc:sldMk cId="468351551" sldId="1207"/>
            <ac:spMk id="2" creationId="{3B4807EB-C27F-E9C0-AE04-AC1F04F01764}"/>
          </ac:spMkLst>
        </pc:spChg>
      </pc:sldChg>
      <pc:sldChg chg="del ord">
        <pc:chgData name="Fritze Flink" userId="0db8eeb4-fc87-4b89-b319-69cac2dfa03e" providerId="ADAL" clId="{E0C847C3-5CC2-47FB-8FCD-A547FD73FCC0}" dt="2026-10-05T11:32:11.423" v="1603" actId="47"/>
        <pc:sldMkLst>
          <pc:docMk/>
          <pc:sldMk cId="3917538481" sldId="1208"/>
        </pc:sldMkLst>
      </pc:sldChg>
      <pc:sldChg chg="modSp mod modNotesTx">
        <pc:chgData name="Fritze Flink" userId="0db8eeb4-fc87-4b89-b319-69cac2dfa03e" providerId="ADAL" clId="{E0C847C3-5CC2-47FB-8FCD-A547FD73FCC0}" dt="2026-09-28T10:03:25.650" v="1593" actId="20577"/>
        <pc:sldMkLst>
          <pc:docMk/>
          <pc:sldMk cId="188060028" sldId="1209"/>
        </pc:sldMkLst>
        <pc:spChg chg="mod">
          <ac:chgData name="Fritze Flink" userId="0db8eeb4-fc87-4b89-b319-69cac2dfa03e" providerId="ADAL" clId="{E0C847C3-5CC2-47FB-8FCD-A547FD73FCC0}" dt="2026-09-21T11:06:37.522" v="328" actId="207"/>
          <ac:spMkLst>
            <pc:docMk/>
            <pc:sldMk cId="188060028" sldId="1209"/>
            <ac:spMk id="2" creationId="{5928C5C7-31B7-22F1-F882-FF1E56D8183D}"/>
          </ac:spMkLst>
        </pc:spChg>
        <pc:spChg chg="mod">
          <ac:chgData name="Fritze Flink" userId="0db8eeb4-fc87-4b89-b319-69cac2dfa03e" providerId="ADAL" clId="{E0C847C3-5CC2-47FB-8FCD-A547FD73FCC0}" dt="2026-09-28T10:03:25.650" v="1593" actId="20577"/>
          <ac:spMkLst>
            <pc:docMk/>
            <pc:sldMk cId="188060028" sldId="1209"/>
            <ac:spMk id="3" creationId="{8ED1DD29-7224-D6E2-87C8-6AF9A2BB3955}"/>
          </ac:spMkLst>
        </pc:spChg>
      </pc:sldChg>
      <pc:sldChg chg="ord">
        <pc:chgData name="Fritze Flink" userId="0db8eeb4-fc87-4b89-b319-69cac2dfa03e" providerId="ADAL" clId="{E0C847C3-5CC2-47FB-8FCD-A547FD73FCC0}" dt="2026-09-28T07:20:16.164" v="1576"/>
        <pc:sldMkLst>
          <pc:docMk/>
          <pc:sldMk cId="2963216334" sldId="1213"/>
        </pc:sldMkLst>
      </pc:sldChg>
      <pc:sldChg chg="modSp mod">
        <pc:chgData name="Fritze Flink" userId="0db8eeb4-fc87-4b89-b319-69cac2dfa03e" providerId="ADAL" clId="{E0C847C3-5CC2-47FB-8FCD-A547FD73FCC0}" dt="2026-09-28T10:05:08.539" v="1599" actId="403"/>
        <pc:sldMkLst>
          <pc:docMk/>
          <pc:sldMk cId="3429194644" sldId="1214"/>
        </pc:sldMkLst>
        <pc:spChg chg="mod">
          <ac:chgData name="Fritze Flink" userId="0db8eeb4-fc87-4b89-b319-69cac2dfa03e" providerId="ADAL" clId="{E0C847C3-5CC2-47FB-8FCD-A547FD73FCC0}" dt="2026-09-28T10:05:08.539" v="1599" actId="403"/>
          <ac:spMkLst>
            <pc:docMk/>
            <pc:sldMk cId="3429194644" sldId="1214"/>
            <ac:spMk id="3" creationId="{4C45A1FE-4715-E70D-64DD-5E1CD31DFB44}"/>
          </ac:spMkLst>
        </pc:spChg>
      </pc:sldChg>
      <pc:sldChg chg="delSp modSp mod">
        <pc:chgData name="Fritze Flink" userId="0db8eeb4-fc87-4b89-b319-69cac2dfa03e" providerId="ADAL" clId="{E0C847C3-5CC2-47FB-8FCD-A547FD73FCC0}" dt="2026-09-25T15:45:34.528" v="1285" actId="404"/>
        <pc:sldMkLst>
          <pc:docMk/>
          <pc:sldMk cId="4164401671" sldId="1219"/>
        </pc:sldMkLst>
        <pc:spChg chg="mod">
          <ac:chgData name="Fritze Flink" userId="0db8eeb4-fc87-4b89-b319-69cac2dfa03e" providerId="ADAL" clId="{E0C847C3-5CC2-47FB-8FCD-A547FD73FCC0}" dt="2026-09-25T15:45:34.528" v="1285" actId="404"/>
          <ac:spMkLst>
            <pc:docMk/>
            <pc:sldMk cId="4164401671" sldId="1219"/>
            <ac:spMk id="3" creationId="{D1DA7648-4A86-64D9-1688-85FFADFC65D4}"/>
          </ac:spMkLst>
        </pc:spChg>
      </pc:sldChg>
      <pc:sldChg chg="modSp mod ord modNotesTx">
        <pc:chgData name="Fritze Flink" userId="0db8eeb4-fc87-4b89-b319-69cac2dfa03e" providerId="ADAL" clId="{E0C847C3-5CC2-47FB-8FCD-A547FD73FCC0}" dt="2026-09-25T15:50:33.225" v="1409"/>
        <pc:sldMkLst>
          <pc:docMk/>
          <pc:sldMk cId="3966590689" sldId="1222"/>
        </pc:sldMkLst>
        <pc:spChg chg="mod">
          <ac:chgData name="Fritze Flink" userId="0db8eeb4-fc87-4b89-b319-69cac2dfa03e" providerId="ADAL" clId="{E0C847C3-5CC2-47FB-8FCD-A547FD73FCC0}" dt="2026-09-21T11:30:38.671" v="894" actId="207"/>
          <ac:spMkLst>
            <pc:docMk/>
            <pc:sldMk cId="3966590689" sldId="1222"/>
            <ac:spMk id="2" creationId="{B584096E-7155-66EF-18F8-DC061DC0DB2C}"/>
          </ac:spMkLst>
        </pc:spChg>
        <pc:spChg chg="mod">
          <ac:chgData name="Fritze Flink" userId="0db8eeb4-fc87-4b89-b319-69cac2dfa03e" providerId="ADAL" clId="{E0C847C3-5CC2-47FB-8FCD-A547FD73FCC0}" dt="2026-09-21T11:31:22.108" v="901" actId="255"/>
          <ac:spMkLst>
            <pc:docMk/>
            <pc:sldMk cId="3966590689" sldId="1222"/>
            <ac:spMk id="3" creationId="{56596B68-BF42-77DA-534C-03E1AC7C5C3A}"/>
          </ac:spMkLst>
        </pc:spChg>
      </pc:sldChg>
      <pc:sldChg chg="ord">
        <pc:chgData name="Fritze Flink" userId="0db8eeb4-fc87-4b89-b319-69cac2dfa03e" providerId="ADAL" clId="{E0C847C3-5CC2-47FB-8FCD-A547FD73FCC0}" dt="2026-10-05T11:30:39.028" v="1602"/>
        <pc:sldMkLst>
          <pc:docMk/>
          <pc:sldMk cId="565173529" sldId="1224"/>
        </pc:sldMkLst>
      </pc:sldChg>
      <pc:sldChg chg="delSp modSp mod modNotesTx">
        <pc:chgData name="Fritze Flink" userId="0db8eeb4-fc87-4b89-b319-69cac2dfa03e" providerId="ADAL" clId="{E0C847C3-5CC2-47FB-8FCD-A547FD73FCC0}" dt="2026-09-28T07:23:45.815" v="1579" actId="20577"/>
        <pc:sldMkLst>
          <pc:docMk/>
          <pc:sldMk cId="964537861" sldId="1227"/>
        </pc:sldMkLst>
        <pc:spChg chg="mod">
          <ac:chgData name="Fritze Flink" userId="0db8eeb4-fc87-4b89-b319-69cac2dfa03e" providerId="ADAL" clId="{E0C847C3-5CC2-47FB-8FCD-A547FD73FCC0}" dt="2026-09-28T07:23:45.815" v="1579" actId="20577"/>
          <ac:spMkLst>
            <pc:docMk/>
            <pc:sldMk cId="964537861" sldId="1227"/>
            <ac:spMk id="3" creationId="{80DA6704-A5FC-A9FC-FB25-4DEA7DBB396D}"/>
          </ac:spMkLst>
        </pc:spChg>
      </pc:sldChg>
      <pc:sldChg chg="modSp mod">
        <pc:chgData name="Fritze Flink" userId="0db8eeb4-fc87-4b89-b319-69cac2dfa03e" providerId="ADAL" clId="{E0C847C3-5CC2-47FB-8FCD-A547FD73FCC0}" dt="2026-09-25T15:50:23.587" v="1407" actId="20577"/>
        <pc:sldMkLst>
          <pc:docMk/>
          <pc:sldMk cId="2845993325" sldId="1228"/>
        </pc:sldMkLst>
        <pc:spChg chg="mod">
          <ac:chgData name="Fritze Flink" userId="0db8eeb4-fc87-4b89-b319-69cac2dfa03e" providerId="ADAL" clId="{E0C847C3-5CC2-47FB-8FCD-A547FD73FCC0}" dt="2026-09-25T15:50:23.587" v="1407" actId="20577"/>
          <ac:spMkLst>
            <pc:docMk/>
            <pc:sldMk cId="2845993325" sldId="1228"/>
            <ac:spMk id="2" creationId="{91B0A3C8-CA26-D73F-B39B-CA0AC05ABE64}"/>
          </ac:spMkLst>
        </pc:spChg>
      </pc:sldChg>
      <pc:sldChg chg="modSp add del mod">
        <pc:chgData name="Fritze Flink" userId="0db8eeb4-fc87-4b89-b319-69cac2dfa03e" providerId="ADAL" clId="{E0C847C3-5CC2-47FB-8FCD-A547FD73FCC0}" dt="2026-09-25T15:51:39.055" v="1461" actId="255"/>
        <pc:sldMkLst>
          <pc:docMk/>
          <pc:sldMk cId="280724865" sldId="1229"/>
        </pc:sldMkLst>
        <pc:spChg chg="mod">
          <ac:chgData name="Fritze Flink" userId="0db8eeb4-fc87-4b89-b319-69cac2dfa03e" providerId="ADAL" clId="{E0C847C3-5CC2-47FB-8FCD-A547FD73FCC0}" dt="2026-09-25T15:51:02.852" v="1457" actId="6549"/>
          <ac:spMkLst>
            <pc:docMk/>
            <pc:sldMk cId="280724865" sldId="1229"/>
            <ac:spMk id="2" creationId="{516CF607-B946-100F-33BD-80A5B77B4822}"/>
          </ac:spMkLst>
        </pc:spChg>
        <pc:spChg chg="mod">
          <ac:chgData name="Fritze Flink" userId="0db8eeb4-fc87-4b89-b319-69cac2dfa03e" providerId="ADAL" clId="{E0C847C3-5CC2-47FB-8FCD-A547FD73FCC0}" dt="2026-09-25T15:51:39.055" v="1461" actId="255"/>
          <ac:spMkLst>
            <pc:docMk/>
            <pc:sldMk cId="280724865" sldId="1229"/>
            <ac:spMk id="3" creationId="{EBC4BDCC-2C69-E948-4D12-CD932B6EB447}"/>
          </ac:spMkLst>
        </pc:spChg>
      </pc:sldChg>
      <pc:sldChg chg="modSp mod">
        <pc:chgData name="Fritze Flink" userId="0db8eeb4-fc87-4b89-b319-69cac2dfa03e" providerId="ADAL" clId="{E0C847C3-5CC2-47FB-8FCD-A547FD73FCC0}" dt="2026-09-25T15:35:47.109" v="1144" actId="20577"/>
        <pc:sldMkLst>
          <pc:docMk/>
          <pc:sldMk cId="478842585" sldId="1232"/>
        </pc:sldMkLst>
        <pc:spChg chg="mod">
          <ac:chgData name="Fritze Flink" userId="0db8eeb4-fc87-4b89-b319-69cac2dfa03e" providerId="ADAL" clId="{E0C847C3-5CC2-47FB-8FCD-A547FD73FCC0}" dt="2026-09-25T15:35:47.109" v="1144" actId="20577"/>
          <ac:spMkLst>
            <pc:docMk/>
            <pc:sldMk cId="478842585" sldId="1232"/>
            <ac:spMk id="3" creationId="{16CB0D7D-50E0-39A1-934C-82C1439E3E6A}"/>
          </ac:spMkLst>
        </pc:spChg>
      </pc:sldChg>
      <pc:sldChg chg="modSp mod">
        <pc:chgData name="Fritze Flink" userId="0db8eeb4-fc87-4b89-b319-69cac2dfa03e" providerId="ADAL" clId="{E0C847C3-5CC2-47FB-8FCD-A547FD73FCC0}" dt="2026-09-21T11:31:55.195" v="906" actId="403"/>
        <pc:sldMkLst>
          <pc:docMk/>
          <pc:sldMk cId="2314146584" sldId="1237"/>
        </pc:sldMkLst>
        <pc:spChg chg="mod">
          <ac:chgData name="Fritze Flink" userId="0db8eeb4-fc87-4b89-b319-69cac2dfa03e" providerId="ADAL" clId="{E0C847C3-5CC2-47FB-8FCD-A547FD73FCC0}" dt="2026-09-21T11:08:22.027" v="345" actId="207"/>
          <ac:spMkLst>
            <pc:docMk/>
            <pc:sldMk cId="2314146584" sldId="1237"/>
            <ac:spMk id="2" creationId="{42480B40-8679-C876-9AD5-63A005F7CE5F}"/>
          </ac:spMkLst>
        </pc:spChg>
        <pc:spChg chg="mod">
          <ac:chgData name="Fritze Flink" userId="0db8eeb4-fc87-4b89-b319-69cac2dfa03e" providerId="ADAL" clId="{E0C847C3-5CC2-47FB-8FCD-A547FD73FCC0}" dt="2026-09-21T11:31:55.195" v="906" actId="403"/>
          <ac:spMkLst>
            <pc:docMk/>
            <pc:sldMk cId="2314146584" sldId="1237"/>
            <ac:spMk id="3" creationId="{14504BE6-999A-7DA2-3EEB-ED1EBD60FA60}"/>
          </ac:spMkLst>
        </pc:spChg>
      </pc:sldChg>
      <pc:sldChg chg="add">
        <pc:chgData name="Fritze Flink" userId="0db8eeb4-fc87-4b89-b319-69cac2dfa03e" providerId="ADAL" clId="{E0C847C3-5CC2-47FB-8FCD-A547FD73FCC0}" dt="2026-09-14T11:36:51.459" v="40" actId="2890"/>
        <pc:sldMkLst>
          <pc:docMk/>
          <pc:sldMk cId="2033848605" sldId="1238"/>
        </pc:sldMkLst>
      </pc:sldChg>
      <pc:sldChg chg="modSp add mod">
        <pc:chgData name="Fritze Flink" userId="0db8eeb4-fc87-4b89-b319-69cac2dfa03e" providerId="ADAL" clId="{E0C847C3-5CC2-47FB-8FCD-A547FD73FCC0}" dt="2026-09-21T11:32:16.936" v="910" actId="14100"/>
        <pc:sldMkLst>
          <pc:docMk/>
          <pc:sldMk cId="4109863222" sldId="1239"/>
        </pc:sldMkLst>
        <pc:spChg chg="mod">
          <ac:chgData name="Fritze Flink" userId="0db8eeb4-fc87-4b89-b319-69cac2dfa03e" providerId="ADAL" clId="{E0C847C3-5CC2-47FB-8FCD-A547FD73FCC0}" dt="2026-09-21T11:11:47.131" v="426" actId="20577"/>
          <ac:spMkLst>
            <pc:docMk/>
            <pc:sldMk cId="4109863222" sldId="1239"/>
            <ac:spMk id="2" creationId="{70C756E6-5E73-0CE0-2840-3F4D73D598C6}"/>
          </ac:spMkLst>
        </pc:spChg>
        <pc:spChg chg="mod">
          <ac:chgData name="Fritze Flink" userId="0db8eeb4-fc87-4b89-b319-69cac2dfa03e" providerId="ADAL" clId="{E0C847C3-5CC2-47FB-8FCD-A547FD73FCC0}" dt="2026-09-21T11:32:16.936" v="910" actId="14100"/>
          <ac:spMkLst>
            <pc:docMk/>
            <pc:sldMk cId="4109863222" sldId="1239"/>
            <ac:spMk id="3" creationId="{887E7522-F5D0-0422-3B13-2E4F7E13EC46}"/>
          </ac:spMkLst>
        </pc:spChg>
      </pc:sldChg>
      <pc:sldChg chg="modSp add mod ord">
        <pc:chgData name="Fritze Flink" userId="0db8eeb4-fc87-4b89-b319-69cac2dfa03e" providerId="ADAL" clId="{E0C847C3-5CC2-47FB-8FCD-A547FD73FCC0}" dt="2026-09-25T15:44:36.157" v="1276"/>
        <pc:sldMkLst>
          <pc:docMk/>
          <pc:sldMk cId="3821879507" sldId="1240"/>
        </pc:sldMkLst>
        <pc:spChg chg="mod">
          <ac:chgData name="Fritze Flink" userId="0db8eeb4-fc87-4b89-b319-69cac2dfa03e" providerId="ADAL" clId="{E0C847C3-5CC2-47FB-8FCD-A547FD73FCC0}" dt="2026-09-21T11:22:22.596" v="694" actId="20577"/>
          <ac:spMkLst>
            <pc:docMk/>
            <pc:sldMk cId="3821879507" sldId="1240"/>
            <ac:spMk id="2" creationId="{9C8C1249-5D33-8BB3-20E2-8A6FFBA82172}"/>
          </ac:spMkLst>
        </pc:spChg>
      </pc:sldChg>
      <pc:sldChg chg="modSp add mod">
        <pc:chgData name="Fritze Flink" userId="0db8eeb4-fc87-4b89-b319-69cac2dfa03e" providerId="ADAL" clId="{E0C847C3-5CC2-47FB-8FCD-A547FD73FCC0}" dt="2026-09-28T10:20:59.502" v="1600" actId="20577"/>
        <pc:sldMkLst>
          <pc:docMk/>
          <pc:sldMk cId="137272016" sldId="1241"/>
        </pc:sldMkLst>
        <pc:spChg chg="mod">
          <ac:chgData name="Fritze Flink" userId="0db8eeb4-fc87-4b89-b319-69cac2dfa03e" providerId="ADAL" clId="{E0C847C3-5CC2-47FB-8FCD-A547FD73FCC0}" dt="2026-09-28T10:20:59.502" v="1600" actId="20577"/>
          <ac:spMkLst>
            <pc:docMk/>
            <pc:sldMk cId="137272016" sldId="1241"/>
            <ac:spMk id="3" creationId="{FC7096E2-93C7-F378-2CDB-AD0050A6017B}"/>
          </ac:spMkLst>
        </pc:spChg>
      </pc:sldChg>
      <pc:sldChg chg="modSp add mod ord">
        <pc:chgData name="Fritze Flink" userId="0db8eeb4-fc87-4b89-b319-69cac2dfa03e" providerId="ADAL" clId="{E0C847C3-5CC2-47FB-8FCD-A547FD73FCC0}" dt="2026-09-25T15:47:32.253" v="1348" actId="403"/>
        <pc:sldMkLst>
          <pc:docMk/>
          <pc:sldMk cId="1443799102" sldId="1242"/>
        </pc:sldMkLst>
        <pc:spChg chg="mod">
          <ac:chgData name="Fritze Flink" userId="0db8eeb4-fc87-4b89-b319-69cac2dfa03e" providerId="ADAL" clId="{E0C847C3-5CC2-47FB-8FCD-A547FD73FCC0}" dt="2026-09-25T15:47:07.747" v="1344" actId="207"/>
          <ac:spMkLst>
            <pc:docMk/>
            <pc:sldMk cId="1443799102" sldId="1242"/>
            <ac:spMk id="2" creationId="{EB1FE26E-8BC6-C842-431E-2F8301B0C9E4}"/>
          </ac:spMkLst>
        </pc:spChg>
        <pc:spChg chg="mod">
          <ac:chgData name="Fritze Flink" userId="0db8eeb4-fc87-4b89-b319-69cac2dfa03e" providerId="ADAL" clId="{E0C847C3-5CC2-47FB-8FCD-A547FD73FCC0}" dt="2026-09-25T15:47:32.253" v="1348" actId="403"/>
          <ac:spMkLst>
            <pc:docMk/>
            <pc:sldMk cId="1443799102" sldId="1242"/>
            <ac:spMk id="3" creationId="{A7AB60D7-4621-CB80-C6EB-178DCFB1BF71}"/>
          </ac:spMkLst>
        </pc:spChg>
      </pc:sldChg>
      <pc:sldChg chg="modSp add mod">
        <pc:chgData name="Fritze Flink" userId="0db8eeb4-fc87-4b89-b319-69cac2dfa03e" providerId="ADAL" clId="{E0C847C3-5CC2-47FB-8FCD-A547FD73FCC0}" dt="2026-09-25T15:49:52.137" v="1398" actId="20577"/>
        <pc:sldMkLst>
          <pc:docMk/>
          <pc:sldMk cId="622877107" sldId="1243"/>
        </pc:sldMkLst>
        <pc:spChg chg="mod">
          <ac:chgData name="Fritze Flink" userId="0db8eeb4-fc87-4b89-b319-69cac2dfa03e" providerId="ADAL" clId="{E0C847C3-5CC2-47FB-8FCD-A547FD73FCC0}" dt="2026-09-25T15:48:32.136" v="1381" actId="20577"/>
          <ac:spMkLst>
            <pc:docMk/>
            <pc:sldMk cId="622877107" sldId="1243"/>
            <ac:spMk id="2" creationId="{2CFCF30C-E039-E48F-CA8A-B0A5ED309F6B}"/>
          </ac:spMkLst>
        </pc:spChg>
        <pc:spChg chg="mod">
          <ac:chgData name="Fritze Flink" userId="0db8eeb4-fc87-4b89-b319-69cac2dfa03e" providerId="ADAL" clId="{E0C847C3-5CC2-47FB-8FCD-A547FD73FCC0}" dt="2026-09-25T15:49:52.137" v="1398" actId="20577"/>
          <ac:spMkLst>
            <pc:docMk/>
            <pc:sldMk cId="622877107" sldId="1243"/>
            <ac:spMk id="3" creationId="{68197D3B-BD81-A3F6-5A75-C080FAF3C7DD}"/>
          </ac:spMkLst>
        </pc:spChg>
      </pc:sldChg>
      <pc:sldChg chg="modSp add mod">
        <pc:chgData name="Fritze Flink" userId="0db8eeb4-fc87-4b89-b319-69cac2dfa03e" providerId="ADAL" clId="{E0C847C3-5CC2-47FB-8FCD-A547FD73FCC0}" dt="2026-09-25T15:54:32.085" v="1570" actId="403"/>
        <pc:sldMkLst>
          <pc:docMk/>
          <pc:sldMk cId="1732033794" sldId="1244"/>
        </pc:sldMkLst>
        <pc:spChg chg="mod">
          <ac:chgData name="Fritze Flink" userId="0db8eeb4-fc87-4b89-b319-69cac2dfa03e" providerId="ADAL" clId="{E0C847C3-5CC2-47FB-8FCD-A547FD73FCC0}" dt="2026-09-25T15:52:23.239" v="1493" actId="207"/>
          <ac:spMkLst>
            <pc:docMk/>
            <pc:sldMk cId="1732033794" sldId="1244"/>
            <ac:spMk id="2" creationId="{42B63752-6BAF-F719-50B7-9608FFBBEA0B}"/>
          </ac:spMkLst>
        </pc:spChg>
        <pc:spChg chg="mod">
          <ac:chgData name="Fritze Flink" userId="0db8eeb4-fc87-4b89-b319-69cac2dfa03e" providerId="ADAL" clId="{E0C847C3-5CC2-47FB-8FCD-A547FD73FCC0}" dt="2026-09-25T15:54:32.085" v="1570" actId="403"/>
          <ac:spMkLst>
            <pc:docMk/>
            <pc:sldMk cId="1732033794" sldId="1244"/>
            <ac:spMk id="3" creationId="{7A7C794C-8F28-BD3C-FFD9-0E21EFA2F637}"/>
          </ac:spMkLst>
        </pc:spChg>
      </pc:sldChg>
      <pc:sldChg chg="add">
        <pc:chgData name="Fritze Flink" userId="0db8eeb4-fc87-4b89-b319-69cac2dfa03e" providerId="ADAL" clId="{E0C847C3-5CC2-47FB-8FCD-A547FD73FCC0}" dt="2026-10-05T11:32:21.692" v="1604"/>
        <pc:sldMkLst>
          <pc:docMk/>
          <pc:sldMk cId="1634110393" sldId="1245"/>
        </pc:sldMkLst>
      </pc:sldChg>
    </pc:docChg>
  </pc:docChgLst>
  <pc:docChgLst>
    <pc:chgData name="Heidi Mortensen" userId="c571458c-5562-4178-a3b2-87e2d98a16a5" providerId="ADAL" clId="{1C8D6435-1992-4401-9715-A89893DBE405}"/>
    <pc:docChg chg="modSld">
      <pc:chgData name="Heidi Mortensen" userId="c571458c-5562-4178-a3b2-87e2d98a16a5" providerId="ADAL" clId="{1C8D6435-1992-4401-9715-A89893DBE405}" dt="2026-10-05T11:06:45.610" v="1" actId="20577"/>
      <pc:docMkLst>
        <pc:docMk/>
      </pc:docMkLst>
      <pc:sldChg chg="modSp mod">
        <pc:chgData name="Heidi Mortensen" userId="c571458c-5562-4178-a3b2-87e2d98a16a5" providerId="ADAL" clId="{1C8D6435-1992-4401-9715-A89893DBE405}" dt="2026-10-05T11:06:45.610" v="1" actId="20577"/>
        <pc:sldMkLst>
          <pc:docMk/>
          <pc:sldMk cId="478842585" sldId="1232"/>
        </pc:sldMkLst>
        <pc:spChg chg="mod">
          <ac:chgData name="Heidi Mortensen" userId="c571458c-5562-4178-a3b2-87e2d98a16a5" providerId="ADAL" clId="{1C8D6435-1992-4401-9715-A89893DBE405}" dt="2026-10-05T11:06:45.610" v="1" actId="20577"/>
          <ac:spMkLst>
            <pc:docMk/>
            <pc:sldMk cId="478842585" sldId="1232"/>
            <ac:spMk id="3" creationId="{16CB0D7D-50E0-39A1-934C-82C1439E3E6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8DF86-B4EA-C14D-A45E-98760B04D3D0}" type="datetimeFigureOut">
              <a:rPr lang="en-DK" smtClean="0"/>
              <a:t>10/05/2026</a:t>
            </a:fld>
            <a:endParaRPr lang="en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EA341-B3E3-5546-A3D1-CCBCBD6EA061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046547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623738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2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952154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D4443-298F-685C-1B08-3A1532985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94A7332-585A-28C0-6F27-E27AC4524A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7ADCE06A-B1C9-9768-C59F-6CD8ABD219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C051D08-E5F8-6C64-F754-FE7021C654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3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1064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A87A6-D8D7-34F0-F60A-C30D2A325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C5EFCB34-EA8E-C0AD-5822-DA2FC20A7E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2A5C67D-2DF3-6EE4-51EB-1C244F693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FB2102B-3792-E1AB-D9FA-EC4D0BA60A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4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789124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E120F-7FC6-3661-614B-5B0DC6ECB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8253E7-8187-13FB-028F-7EED05E4D8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51D973-B952-B7BD-60C3-194EBA3DF3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024ABA-C61F-0252-540F-A4FDFF7EA2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5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660230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6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039929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8578F-3493-6753-F246-B0C6C6BAD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ABF5353-9477-9A43-3586-CE23449DE2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02A4933D-7D18-449B-9182-4F123714BE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BA7B512-94BC-9E6F-B5D3-F2B8F61178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7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879297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6FA13-F5EA-F8A4-FE8F-48E0723BA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D562842-7EE7-7A6E-0C6A-5602E782EE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133B26CD-B7FF-B043-CF60-8DBB7DACFA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FF3AD19-D442-7443-6175-E7B237024B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8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210942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B72A9-0A2C-37E0-07FB-C3C6F5825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36133B-2A41-14AF-8922-F76ECC8670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946888-B65B-134D-A8F1-BC2F447FC4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8F634B-84F6-DACB-B38F-959302323F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9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344875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0AC20-67AE-2236-C788-BC75C4925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1101DE52-7DA4-15AD-114E-44E70A5C0F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CE94272E-19B2-4357-C654-57EAA58606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1909F3B-B1D1-BDF7-0ECE-F36325CFC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10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18887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60A98-A903-C221-A372-D9B2FF8E7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7985F0-AC5B-CD05-0A62-221333185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57D541-56B2-C8A2-51A6-AE8F67CF52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9D9BA-02CD-AB2F-0107-A5D462A97C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11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65422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94CA1-2100-4C1E-79DC-FF4C927FA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FDBD14-3549-D73A-ADB4-AA4BCB8569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539B2D-96D6-F73A-EC57-35DC005A81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E2D78-4305-AF40-A85C-6238490523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12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688703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6A122-EC81-7B4E-4B8F-7421D11CF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F169C6-DA6D-DF4A-6468-322D7FA7D3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77E08E-ABFF-DC0A-BBA9-2B02730B53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7CB632-ABB4-1005-5001-8E6DF6906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13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6123161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926D7-9E41-D8ED-FE70-E9FFF755F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97067F-0685-8413-0EEE-0DED61F8A6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08939D-FE95-BDA4-B9E8-9FE4F05D2D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BB083-DB66-CE5C-D359-836AF9B040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15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209222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73C5B-542C-B465-947B-2C8BB0F63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AF3F4F3E-C2F5-9392-8BE4-5691916A4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9E49C69B-3053-3270-7F2D-CB205803D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6D24B05-1C4E-D2E0-1D8B-EEB7E9025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16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7555966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8BAC6-20D4-45E1-355C-BD7A9EA12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FF8C3B8-2B73-3CBB-874B-CF62DF034A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BE501AA7-D505-76FA-8EFF-500519CCB2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8F76E12-2D7A-646C-8005-0F469D2139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17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4338575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90DCE-0A98-5FAC-AA60-32F8C751D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65F210-63A0-308D-B050-E8CB319D6F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A63A59-8645-8352-03B5-AE2032E95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538A4F-864C-7A38-BCDF-5DAC3F75BD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18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3015135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19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1936572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6BFBA-E02B-C022-A69C-7B1DD0300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042213-1CF5-392C-5F02-A53C875BF4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5034B3-6F78-2CB8-487A-F064FAA1E4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587BE2-2266-478C-BCA1-5F87AA921E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22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1743854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23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5419464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EC226-16CE-59CA-C07D-1A1607C77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10FFDB-8B5E-2CF6-F2B6-1850D4221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539B80-654C-F90D-C4C9-FFB203E91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1D3BE-CFCE-09FF-12D9-43A8F58F68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24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6522449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2C635-249E-49F4-4494-5D5CE5DE4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D37B57-170F-FAB8-8528-9E7FB26BA4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36129F-C15A-C1E2-FF53-CF8D26B91A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9E89B-E5CB-9EA0-1AD0-4A9FA8CED5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26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240189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logo with text on it&#10;&#10;Description automatically generated">
            <a:extLst>
              <a:ext uri="{FF2B5EF4-FFF2-40B4-BE49-F238E27FC236}">
                <a16:creationId xmlns:a16="http://schemas.microsoft.com/office/drawing/2014/main" id="{29BDF3BC-33C5-33EC-DE0D-D437E52026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1882" t="25602" r="22941" b="22738"/>
          <a:stretch/>
        </p:blipFill>
        <p:spPr>
          <a:xfrm>
            <a:off x="0" y="4599431"/>
            <a:ext cx="4288536" cy="22585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48A0F1-A31C-C569-FF36-285C0F6D95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00044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 err="1"/>
              <a:t>Tekst</a:t>
            </a:r>
            <a:r>
              <a:rPr lang="en-GB"/>
              <a:t> her</a:t>
            </a:r>
            <a:endParaRPr lang="en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64CA2-489D-4B9D-7516-CE8A12CD80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8011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273130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rectangle with a shadow&#10;&#10;Description automatically generated">
            <a:extLst>
              <a:ext uri="{FF2B5EF4-FFF2-40B4-BE49-F238E27FC236}">
                <a16:creationId xmlns:a16="http://schemas.microsoft.com/office/drawing/2014/main" id="{BD819595-0869-0114-18A2-6A4C2C1D77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48A0F1-A31C-C569-FF36-285C0F6D95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00044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Tekst</a:t>
            </a:r>
            <a:r>
              <a:rPr lang="en-GB"/>
              <a:t> her</a:t>
            </a:r>
            <a:endParaRPr lang="en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64CA2-489D-4B9D-7516-CE8A12CD80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8011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28293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8A0F1-A31C-C569-FF36-285C0F6D95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00044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GB" err="1"/>
              <a:t>Tekst</a:t>
            </a:r>
            <a:r>
              <a:rPr lang="en-GB"/>
              <a:t> her</a:t>
            </a:r>
            <a:endParaRPr lang="en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64CA2-489D-4B9D-7516-CE8A12CD80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8011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55245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C3D17-FCE1-DCC8-71F6-45BDDDA96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75271-B2D2-D672-2145-0155586B6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46088" indent="-446088">
              <a:buSzPct val="120000"/>
              <a:buFontTx/>
              <a:buBlip>
                <a:blip r:embed="rId2"/>
              </a:buBlip>
              <a:tabLst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E89D9-A3F6-1949-AED2-414E227D98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DA3324-ADCD-E945-A237-6E6B8FCF4BA6}" type="datetimeFigureOut">
              <a:rPr lang="en-DK" smtClean="0"/>
              <a:pPr/>
              <a:t>10/05/2026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DF5F0-E7B3-4B24-4E85-EBDEE1C67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2D437-C012-ECA2-542A-5CA019DB3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2497D0-514A-7F4D-AA82-B6140E0621CA}" type="slidenum">
              <a:rPr lang="en-DK" smtClean="0"/>
              <a:pPr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226381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2F067-C0B4-9AD3-5FA8-5829BF501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911E10-AF5D-38B8-CE29-62BA3D576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18F6F-52CF-68BE-18AF-B2F068CA3E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10/05/2026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9C2B7-C3D3-318C-E012-5FFE8DAD5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0F524-24A6-9D6F-E77B-7064253E6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78198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62DF9-7986-BD0A-3A2E-422EB8650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85F92-636B-9D4E-C07F-0CF420EDD3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F6A1A-B17A-6FD1-CB75-47BC3092C2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AEECA1-0A90-18CA-2959-484EA4A8C8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10/05/2026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FAE1F5-E309-BF74-A3CA-41E16D927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9903BB-2DAB-4320-865D-ACB9A12B3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408293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D138C-9952-D571-296E-F8EA98A3D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D60B22-7896-0CED-3C88-58A8A3BD6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4D5BBF-129F-F83F-A0B5-22FE3E78F6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644C1A-7653-0631-3F8C-B7182F40CC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0A2C1B-E7B0-B3C2-D7EC-5B588B1FB0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BD3292-3A25-03FC-5CF7-BD99DB87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10/05/2026</a:t>
            </a:fld>
            <a:endParaRPr lang="en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E8EF5D-084A-9566-099A-9D93B2683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2D35F9-05E1-ED14-5D5E-B3D38F387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915237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0E80B-6530-B920-DD10-5E05B2879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5F0716-73D1-0FD0-21E1-4EA282C9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10/05/2026</a:t>
            </a:fld>
            <a:endParaRPr lang="en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8C713C-AA1B-F72E-8F83-AE5DA3CBC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FC7FE4-02EE-A3CA-AA5B-A12C528D4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74124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3AB624-9B12-9E40-9B35-AE0388FED0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10/05/2026</a:t>
            </a:fld>
            <a:endParaRPr lang="en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44BCE8-9CC4-1212-B469-D27045308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D633FC-0855-B7FF-DE95-9969FF3B2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227083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51046-3C31-A55C-6188-FC0F06C39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D6DD1-5201-6786-E7E2-6AE4B6A88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5FEDE-D6DF-CC88-40CC-1768B0E6C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F2224B-43B2-DA47-C62D-2DBD612C60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10/05/2026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1FB6A-DB53-4EB3-C7D7-0C7E9B55B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869D3-AB01-852B-6C31-2113B93B1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923667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E26EB-61BE-430E-47C9-BDA798B34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A55D22-93F1-DB5E-6371-2BF9B02A90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01464-6A48-D9A1-CC70-0B172B5DF2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227419-628B-11FB-781A-D3C67F168F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10/05/2026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6A8C4-73C6-0FBD-3E2B-A2AB724DD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1101D-2900-37A2-5E52-70091CBD8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456734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4BA2D-0620-3241-3E95-95A9118A0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4F8E3E-9654-7439-BC7B-75513C1C19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B96CC-8C05-DCA8-865E-A3E0C3E8BB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10/05/2026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018BB-0B4A-8876-2AA7-A120F36AD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DC97E-71E3-4484-BFC2-B63B6C5E9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972024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6C74A3-CAE9-340A-FE49-E86B74D424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DEFB02-7DA5-F102-B75C-C74354DCE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13AA3-89C6-CF4B-01C7-E46A828C30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10/05/2026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940D8-30BB-E46E-EB65-CA0026996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BD26B-1002-7622-FDC3-342DE93BE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676212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E8C200-8B7A-2BC8-A5C3-F77AAAE31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noProof="0" err="1"/>
              <a:t>Click</a:t>
            </a:r>
            <a:r>
              <a:rPr lang="da-DK" noProof="0"/>
              <a:t> to </a:t>
            </a:r>
            <a:r>
              <a:rPr lang="da-DK" noProof="0" err="1"/>
              <a:t>edit</a:t>
            </a:r>
            <a:r>
              <a:rPr lang="da-DK" noProof="0"/>
              <a:t> Master </a:t>
            </a:r>
            <a:r>
              <a:rPr lang="da-DK" noProof="0" err="1"/>
              <a:t>title</a:t>
            </a:r>
            <a:r>
              <a:rPr lang="da-DK" noProof="0"/>
              <a:t>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4F00E-F58B-0400-0DD8-844916C47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51105-4D75-9563-673E-B519A6FA27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174293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 baseline="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446088" indent="-446088" algn="l" defTabSz="914400" rtl="0" eaLnBrk="1" latinLnBrk="0" hangingPunct="1">
        <a:lnSpc>
          <a:spcPct val="90000"/>
        </a:lnSpc>
        <a:spcBef>
          <a:spcPts val="1000"/>
        </a:spcBef>
        <a:buSzPct val="120000"/>
        <a:buFontTx/>
        <a:buBlip>
          <a:blip r:embed="rId16"/>
        </a:buBlip>
        <a:tabLst/>
        <a:defRPr sz="2800" b="0" i="0" kern="1200">
          <a:solidFill>
            <a:schemeClr val="tx2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BB1E7-9F94-F410-8E2F-204100CBF1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5501" y="490557"/>
            <a:ext cx="8776321" cy="6281267"/>
          </a:xfrm>
        </p:spPr>
        <p:txBody>
          <a:bodyPr>
            <a:normAutofit/>
          </a:bodyPr>
          <a:lstStyle/>
          <a:p>
            <a:pPr algn="ctr"/>
            <a:r>
              <a:rPr lang="da-DK" dirty="0">
                <a:solidFill>
                  <a:srgbClr val="C00000"/>
                </a:solidFill>
                <a:latin typeface="+mj-lt"/>
                <a:ea typeface="Open Sans"/>
                <a:cs typeface="Open Sans"/>
              </a:rPr>
              <a:t>Faldrisikovurdering og handleveje</a:t>
            </a:r>
            <a:br>
              <a:rPr lang="da-DK" dirty="0">
                <a:solidFill>
                  <a:srgbClr val="C00000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da-DK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a-DK" dirty="0">
                <a:latin typeface="+mj-lt"/>
                <a:ea typeface="Open Sans"/>
                <a:cs typeface="Open Sans"/>
              </a:rPr>
              <a:t>i fysioterapipraksis</a:t>
            </a:r>
            <a:br>
              <a:rPr lang="da-DK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da-DK" sz="6700" noProof="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da-DK" sz="7200" noProof="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da-DK" sz="1600" noProof="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800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09B5A-87BB-EA9A-84CD-7CFDA525B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4192C-D722-73E8-6527-B8A629453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6088"/>
            <a:ext cx="10515600" cy="974002"/>
          </a:xfrm>
        </p:spPr>
        <p:txBody>
          <a:bodyPr/>
          <a:lstStyle/>
          <a:p>
            <a:r>
              <a:rPr lang="da-DK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Dagsorden</a:t>
            </a:r>
            <a:endParaRPr lang="da-DK" noProof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5A1FE-4715-E70D-64DD-5E1CD31DF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30" y="1200090"/>
            <a:ext cx="10814370" cy="5431822"/>
          </a:xfrm>
        </p:spPr>
        <p:txBody>
          <a:bodyPr anchor="ctr">
            <a:noAutofit/>
          </a:bodyPr>
          <a:lstStyle/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Velkommen og siden sidst (15 min.)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dirty="0">
                <a:latin typeface="+mn-lt"/>
                <a:ea typeface="Open Sans"/>
                <a:cs typeface="Open Sans"/>
              </a:rPr>
              <a:t>Kort oplæg om faldrisikovurdering og handleveje (20 min.)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dirty="0">
                <a:latin typeface="+mn-lt"/>
                <a:ea typeface="Open Sans"/>
                <a:cs typeface="Open Sans"/>
              </a:rPr>
              <a:t>Gruppearbejde. Del din viden, tanker og erfaringer (40 min.)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Fælles opsamling - plenumdiskussion (15 min.)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Pause, netværk, spisning, underskriv deltagerliste (30 min.)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Opsamling af hovedpointer (10 min.)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Mål og forankring (30 min.)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Opsamling og afrunding (20 min.)</a:t>
            </a:r>
          </a:p>
        </p:txBody>
      </p:sp>
    </p:spTree>
    <p:extLst>
      <p:ext uri="{BB962C8B-B14F-4D97-AF65-F5344CB8AC3E}">
        <p14:creationId xmlns:p14="http://schemas.microsoft.com/office/powerpoint/2010/main" val="3429194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1BE08-D060-4007-A6C5-7F890BEE1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B0D7D-50E0-39A1-934C-82C1439E3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815" y="412635"/>
            <a:ext cx="10814370" cy="6032729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da-DK" b="1" dirty="0">
                <a:latin typeface="+mn-lt"/>
              </a:rPr>
              <a:t>Formålet med denne kvalitetsnetværkspakke er at styrke arbejdet med faldrisikovurdering og øge patientsikkerheden i klinikken</a:t>
            </a:r>
          </a:p>
          <a:p>
            <a:pPr marL="240030" indent="0">
              <a:lnSpc>
                <a:spcPct val="100000"/>
              </a:lnSpc>
              <a:spcAft>
                <a:spcPts val="600"/>
              </a:spcAft>
              <a:buNone/>
              <a:tabLst>
                <a:tab pos="3060065" algn="ctr"/>
                <a:tab pos="6120130" algn="r"/>
              </a:tabLst>
            </a:pPr>
            <a:endParaRPr lang="da-DK" sz="20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40030" indent="0">
              <a:lnSpc>
                <a:spcPct val="100000"/>
              </a:lnSpc>
              <a:spcAft>
                <a:spcPts val="600"/>
              </a:spcAft>
              <a:buNone/>
              <a:tabLst>
                <a:tab pos="3060065" algn="ctr"/>
                <a:tab pos="6120130" algn="r"/>
              </a:tabLst>
            </a:pPr>
            <a:r>
              <a:rPr lang="da-DK" sz="24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 dag har vi særligt fokus på fælles refleksion og erfaringsudveksling om:</a:t>
            </a:r>
            <a:endParaRPr lang="da-DK" sz="2400" dirty="0">
              <a:effectLst/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445770"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400" dirty="0">
                <a:latin typeface="+mn-lt"/>
              </a:rPr>
              <a:t>Systematisk screening og brugen af "De 4 spørgsmål” </a:t>
            </a:r>
          </a:p>
          <a:p>
            <a:pPr marL="685800" indent="-445770"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400" dirty="0">
                <a:latin typeface="+mn-lt"/>
              </a:rPr>
              <a:t>Funktionstests</a:t>
            </a:r>
          </a:p>
          <a:p>
            <a:pPr marL="685800" indent="-445770"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400" dirty="0">
                <a:latin typeface="+mn-lt"/>
              </a:rPr>
              <a:t>Sikkerhedsvurderinger ved hold- og selvtræning </a:t>
            </a:r>
          </a:p>
          <a:p>
            <a:pPr marL="685800" indent="-445770"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400" dirty="0">
                <a:latin typeface="+mn-lt"/>
              </a:rPr>
              <a:t>Hvordan vi motiverer patienten til faldforebyggelse gennem positiv italesættelse</a:t>
            </a:r>
          </a:p>
          <a:p>
            <a:pPr marL="685800" indent="-445770"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400" dirty="0">
                <a:latin typeface="+mn-lt"/>
              </a:rPr>
              <a:t>Arbejdsgange og organisering i klinikken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400" dirty="0">
                <a:latin typeface="+mn-lt"/>
              </a:rPr>
              <a:t>Ledelsesmæssig forankring og oplæring</a:t>
            </a:r>
            <a:endParaRPr lang="da-DK" sz="20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84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7CA8A-CCC8-C531-6E8A-88869DB1D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096E2-93C7-F378-2CDB-AD0050A60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815" y="412635"/>
            <a:ext cx="10814370" cy="6032729"/>
          </a:xfrm>
        </p:spPr>
        <p:txBody>
          <a:bodyPr anchor="ctr">
            <a:noAutofit/>
          </a:bodyPr>
          <a:lstStyle/>
          <a:p>
            <a:pPr lvl="0"/>
            <a:r>
              <a:rPr lang="da-DK" dirty="0">
                <a:latin typeface="+mn-lt"/>
              </a:rPr>
              <a:t>Hvad håber I at blive skarpere på i dag?</a:t>
            </a:r>
          </a:p>
          <a:p>
            <a:pPr lvl="0"/>
            <a:r>
              <a:rPr lang="da-DK" dirty="0">
                <a:latin typeface="+mn-lt"/>
              </a:rPr>
              <a:t>Hvor eller hos hvem oplever I den største faldrisiko?</a:t>
            </a:r>
          </a:p>
          <a:p>
            <a:pPr lvl="0"/>
            <a:r>
              <a:rPr lang="da-DK" dirty="0">
                <a:latin typeface="+mn-lt"/>
              </a:rPr>
              <a:t>Screener I </a:t>
            </a:r>
            <a:r>
              <a:rPr lang="da-DK" dirty="0" err="1">
                <a:latin typeface="+mn-lt"/>
              </a:rPr>
              <a:t>i</a:t>
            </a:r>
            <a:r>
              <a:rPr lang="da-DK" dirty="0">
                <a:latin typeface="+mn-lt"/>
              </a:rPr>
              <a:t> jeres klinik?</a:t>
            </a:r>
          </a:p>
          <a:p>
            <a:pPr lvl="0"/>
            <a:endParaRPr lang="da-DK" dirty="0">
              <a:latin typeface="+mn-lt"/>
            </a:endParaRPr>
          </a:p>
          <a:p>
            <a:pPr marL="0" lvl="0" indent="0">
              <a:buNone/>
            </a:pPr>
            <a:endParaRPr lang="da-DK" dirty="0">
              <a:latin typeface="+mn-lt"/>
            </a:endParaRPr>
          </a:p>
          <a:p>
            <a:pPr marL="0" lvl="0" indent="0">
              <a:buNone/>
            </a:pPr>
            <a:r>
              <a:rPr lang="da-DK" dirty="0">
                <a:latin typeface="+mn-lt"/>
              </a:rPr>
              <a:t>Opsamling fra sidste møde – find din makker:</a:t>
            </a:r>
          </a:p>
          <a:p>
            <a:pPr lvl="0"/>
            <a:r>
              <a:rPr lang="da-DK" dirty="0">
                <a:latin typeface="+mn-lt"/>
              </a:rPr>
              <a:t>Hvad prøvede jeg?</a:t>
            </a:r>
          </a:p>
          <a:p>
            <a:pPr lvl="0"/>
            <a:r>
              <a:rPr lang="da-DK" dirty="0">
                <a:latin typeface="+mn-lt"/>
              </a:rPr>
              <a:t>Hvad skete der?</a:t>
            </a:r>
          </a:p>
          <a:p>
            <a:pPr lvl="0"/>
            <a:r>
              <a:rPr lang="da-DK" dirty="0">
                <a:latin typeface="+mn-lt"/>
              </a:rPr>
              <a:t>Hvad lærte jeg?</a:t>
            </a:r>
          </a:p>
          <a:p>
            <a:pPr lvl="0"/>
            <a:r>
              <a:rPr lang="da-DK" dirty="0">
                <a:latin typeface="+mn-lt"/>
              </a:rPr>
              <a:t>Vil jeg fortsætte, justere eller prøve noget andet?</a:t>
            </a:r>
          </a:p>
          <a:p>
            <a:pPr marL="0" lv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7272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AF43C-3318-9C6B-7F41-F15BE004B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E8C381BF-1A7F-422C-22EF-089CE5237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78569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1DE5DB-D8C5-50CF-672E-3976387453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782" y="746206"/>
            <a:ext cx="9144000" cy="2387600"/>
          </a:xfrm>
        </p:spPr>
        <p:txBody>
          <a:bodyPr>
            <a:normAutofit/>
          </a:bodyPr>
          <a:lstStyle/>
          <a:p>
            <a:r>
              <a:rPr lang="da-DK" sz="7200" dirty="0">
                <a:solidFill>
                  <a:schemeClr val="accent1"/>
                </a:solidFill>
                <a:latin typeface="+mj-lt"/>
                <a:ea typeface="Open Sans"/>
                <a:cs typeface="Open Sans"/>
              </a:rPr>
              <a:t>Faldrisikovurdering</a:t>
            </a:r>
            <a:br>
              <a:rPr lang="da-DK" sz="7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a-DK" sz="2200" dirty="0">
                <a:latin typeface="+mj-lt"/>
                <a:ea typeface="Open Sans"/>
                <a:cs typeface="Open Sans"/>
              </a:rPr>
              <a:t>- hvorfor  ?</a:t>
            </a:r>
            <a:endParaRPr lang="en-DK" sz="2200" dirty="0">
              <a:latin typeface="+mj-lt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105609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5BDB8-7970-564B-76A9-850D65586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8C5C7-31B7-22F1-F882-FF1E56D81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298"/>
            <a:ext cx="10515600" cy="974002"/>
          </a:xfrm>
        </p:spPr>
        <p:txBody>
          <a:bodyPr/>
          <a:lstStyle/>
          <a:p>
            <a:r>
              <a:rPr lang="da-DK" noProof="0" dirty="0">
                <a:latin typeface="+mj-lt"/>
                <a:ea typeface="Open Sans"/>
                <a:cs typeface="Open Sans"/>
              </a:rPr>
              <a:t>Hvorfor er det </a:t>
            </a:r>
            <a:r>
              <a:rPr lang="da-DK" noProof="0" dirty="0">
                <a:solidFill>
                  <a:schemeClr val="accent1"/>
                </a:solidFill>
                <a:latin typeface="+mj-lt"/>
                <a:ea typeface="Open Sans"/>
                <a:cs typeface="Open Sans"/>
              </a:rPr>
              <a:t>vigtigt?</a:t>
            </a:r>
            <a:endParaRPr lang="da-DK" noProof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1DD29-7224-D6E2-87C8-6AF9A2BB3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30" y="1339300"/>
            <a:ext cx="10814370" cy="5315500"/>
          </a:xfrm>
        </p:spPr>
        <p:txBody>
          <a:bodyPr anchor="ctr">
            <a:noAutofit/>
          </a:bodyPr>
          <a:lstStyle/>
          <a:p>
            <a:pPr marL="239395" indent="0">
              <a:spcAft>
                <a:spcPts val="600"/>
              </a:spcAft>
              <a:buNone/>
              <a:tabLst>
                <a:tab pos="3060065" algn="ctr"/>
                <a:tab pos="6120130" algn="r"/>
              </a:tabLst>
            </a:pPr>
            <a:r>
              <a:rPr lang="da-DK" dirty="0">
                <a:latin typeface="+mn-lt"/>
              </a:rPr>
              <a:t>Mange af de væsentligste risikofaktorer for fald, herunder nedsat balance, muskelstyrke, mobilitet og gangfunktion, ligger inden for fysioterapiens kerneområde. </a:t>
            </a:r>
          </a:p>
          <a:p>
            <a:pPr marL="239395" indent="0">
              <a:spcAft>
                <a:spcPts val="600"/>
              </a:spcAft>
              <a:buNone/>
              <a:tabLst>
                <a:tab pos="3060065" algn="ctr"/>
                <a:tab pos="6120130" algn="r"/>
              </a:tabLst>
            </a:pPr>
            <a:r>
              <a:rPr lang="da-DK" dirty="0">
                <a:latin typeface="+mn-lt"/>
              </a:rPr>
              <a:t>Som fysioterapeuter har vi derfor en central rolle i både opsporing af faldrisiko, vurdering af funktionsevne og gennemførelse af målrettede indsatser som balance- og styrketræning. </a:t>
            </a:r>
          </a:p>
          <a:p>
            <a:pPr marL="239395" indent="0">
              <a:spcAft>
                <a:spcPts val="600"/>
              </a:spcAft>
              <a:buNone/>
              <a:tabLst>
                <a:tab pos="3060065" algn="ctr"/>
                <a:tab pos="6120130" algn="r"/>
              </a:tabLst>
            </a:pPr>
            <a:r>
              <a:rPr lang="da-DK" dirty="0">
                <a:latin typeface="+mn-lt"/>
              </a:rPr>
              <a:t>En systematisk fysioterapeutisk indsats kan bidrage til at forebygge fald, bevare funktionsevnen og understøtte et længere selvstændigt hverdagsliv. </a:t>
            </a:r>
            <a:endParaRPr lang="da-DK" dirty="0">
              <a:latin typeface="+mn-lt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60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FF0C9-1850-AE33-4F29-4E241883C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80B40-8679-C876-9AD5-63A005F7C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298"/>
            <a:ext cx="10515600" cy="974002"/>
          </a:xfrm>
        </p:spPr>
        <p:txBody>
          <a:bodyPr/>
          <a:lstStyle/>
          <a:p>
            <a:r>
              <a:rPr lang="da-DK" noProof="0" dirty="0">
                <a:latin typeface="+mj-lt"/>
                <a:ea typeface="Open Sans"/>
                <a:cs typeface="Open Sans"/>
              </a:rPr>
              <a:t>Hvad får du </a:t>
            </a:r>
            <a:r>
              <a:rPr lang="da-DK" noProof="0" dirty="0">
                <a:solidFill>
                  <a:schemeClr val="accent1"/>
                </a:solidFill>
                <a:latin typeface="+mj-lt"/>
                <a:ea typeface="Open Sans"/>
                <a:cs typeface="Open Sans"/>
              </a:rPr>
              <a:t>og patienten</a:t>
            </a:r>
            <a:r>
              <a:rPr lang="da-DK" dirty="0">
                <a:solidFill>
                  <a:schemeClr val="accent1"/>
                </a:solidFill>
                <a:latin typeface="+mj-lt"/>
                <a:ea typeface="Open Sans"/>
                <a:cs typeface="Open Sans"/>
              </a:rPr>
              <a:t>?</a:t>
            </a:r>
            <a:endParaRPr lang="da-DK" noProof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04BE6-999A-7DA2-3EEB-ED1EBD60F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30" y="1417320"/>
            <a:ext cx="10814370" cy="5203397"/>
          </a:xfrm>
        </p:spPr>
        <p:txBody>
          <a:bodyPr anchor="ctr">
            <a:noAutofit/>
          </a:bodyPr>
          <a:lstStyle/>
          <a:p>
            <a:r>
              <a:rPr lang="da-DK" sz="3200" dirty="0">
                <a:latin typeface="+mn-lt"/>
              </a:rPr>
              <a:t>Som praktiserende fysioterapeuter har vi en unik mulighed for tidlig opsporing. Ved at anvende en systematisk initial faldrisikovurdering kan vi identificere patienter i risiko, før skaden sker. Samtidig viser erfaringer, at fald også forekommer </a:t>
            </a:r>
            <a:r>
              <a:rPr lang="da-DK" sz="3200" i="1" dirty="0">
                <a:latin typeface="+mn-lt"/>
              </a:rPr>
              <a:t>under</a:t>
            </a:r>
            <a:r>
              <a:rPr lang="da-DK" sz="3200" dirty="0">
                <a:latin typeface="+mn-lt"/>
              </a:rPr>
              <a:t> behandling og træning. </a:t>
            </a:r>
          </a:p>
          <a:p>
            <a:r>
              <a:rPr lang="da-DK" sz="3200" dirty="0">
                <a:latin typeface="+mn-lt"/>
              </a:rPr>
              <a:t>En korrekt faglig vurdering af patientens gangfunktion, styrke og balance, er afgørende for både effekten af behandlingen og patientsikkerheden i klinikken.</a:t>
            </a:r>
          </a:p>
        </p:txBody>
      </p:sp>
    </p:spTree>
    <p:extLst>
      <p:ext uri="{BB962C8B-B14F-4D97-AF65-F5344CB8AC3E}">
        <p14:creationId xmlns:p14="http://schemas.microsoft.com/office/powerpoint/2010/main" val="2314146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DBB13-A0DE-58FF-01D4-8256CF520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756E6-5E73-0CE0-2840-3F4D73D59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298"/>
            <a:ext cx="10515600" cy="974002"/>
          </a:xfrm>
        </p:spPr>
        <p:txBody>
          <a:bodyPr/>
          <a:lstStyle/>
          <a:p>
            <a:r>
              <a:rPr lang="da-DK" dirty="0">
                <a:latin typeface="+mj-lt"/>
                <a:ea typeface="Open Sans"/>
                <a:cs typeface="Open Sans"/>
              </a:rPr>
              <a:t>D</a:t>
            </a:r>
            <a:r>
              <a:rPr lang="da-DK" noProof="0" dirty="0">
                <a:latin typeface="+mj-lt"/>
                <a:ea typeface="Open Sans"/>
                <a:cs typeface="Open Sans"/>
              </a:rPr>
              <a:t>e 4 spørgsmål + </a:t>
            </a:r>
            <a:r>
              <a:rPr lang="da-DK" noProof="0" dirty="0">
                <a:solidFill>
                  <a:schemeClr val="accent1"/>
                </a:solidFill>
                <a:latin typeface="+mj-lt"/>
                <a:ea typeface="Open Sans"/>
                <a:cs typeface="Open Sans"/>
              </a:rPr>
              <a:t>en overvejelse</a:t>
            </a:r>
            <a:endParaRPr lang="da-DK" noProof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E7522-F5D0-0422-3B13-2E4F7E13E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815" y="1339300"/>
            <a:ext cx="10814370" cy="5438018"/>
          </a:xfrm>
        </p:spPr>
        <p:txBody>
          <a:bodyPr anchor="ctr">
            <a:noAutofit/>
          </a:bodyPr>
          <a:lstStyle/>
          <a:p>
            <a:r>
              <a:rPr lang="da-DK" sz="3200" dirty="0">
                <a:latin typeface="+mn-lt"/>
              </a:rPr>
              <a:t>Havde patienten bevidsthedstab i forbindelse med faldet? </a:t>
            </a:r>
          </a:p>
          <a:p>
            <a:r>
              <a:rPr lang="da-DK" sz="3200" dirty="0">
                <a:latin typeface="+mn-lt"/>
              </a:rPr>
              <a:t>Oplever/har patienten daglige gang- eller balanceproblemer? </a:t>
            </a:r>
          </a:p>
          <a:p>
            <a:r>
              <a:rPr lang="da-DK" sz="3200" dirty="0">
                <a:latin typeface="+mn-lt"/>
              </a:rPr>
              <a:t>Har patienten oplevet mere end ét fald inden for det sidste år? </a:t>
            </a:r>
          </a:p>
          <a:p>
            <a:r>
              <a:rPr lang="da-DK" sz="3200" dirty="0">
                <a:latin typeface="+mn-lt"/>
              </a:rPr>
              <a:t>Lider patienten af svimmelhed?</a:t>
            </a:r>
          </a:p>
          <a:p>
            <a:pPr marL="0" indent="0">
              <a:buNone/>
            </a:pPr>
            <a:r>
              <a:rPr lang="da-DK" sz="3200" dirty="0">
                <a:latin typeface="+mn-lt"/>
              </a:rPr>
              <a:t>Desuden:</a:t>
            </a:r>
          </a:p>
          <a:p>
            <a:r>
              <a:rPr lang="da-DK" sz="3200" dirty="0">
                <a:latin typeface="+mn-lt"/>
              </a:rPr>
              <a:t>Hvilke andre risikofaktorer er relevante i fysioterapipraksis</a:t>
            </a:r>
          </a:p>
        </p:txBody>
      </p:sp>
    </p:spTree>
    <p:extLst>
      <p:ext uri="{BB962C8B-B14F-4D97-AF65-F5344CB8AC3E}">
        <p14:creationId xmlns:p14="http://schemas.microsoft.com/office/powerpoint/2010/main" val="4109863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33AC2-F39C-CFEE-852D-1966A5DD2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26C6C75A-1226-8728-A731-EDF65A838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78569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0984F9-4A11-A3CF-7171-FCAD73BEE6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328" y="1285450"/>
            <a:ext cx="9144000" cy="2387600"/>
          </a:xfrm>
        </p:spPr>
        <p:txBody>
          <a:bodyPr>
            <a:normAutofit/>
          </a:bodyPr>
          <a:lstStyle/>
          <a:p>
            <a:r>
              <a:rPr lang="da-DK" sz="7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Gruppearbejde</a:t>
            </a:r>
            <a:endParaRPr lang="en-DK" sz="7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193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CDBF6-7D65-4FCD-A8FF-EF94197D2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A6704-A5FC-A9FC-FB25-4DEA7DBB3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815" y="398033"/>
            <a:ext cx="10814370" cy="6131859"/>
          </a:xfrm>
        </p:spPr>
        <p:txBody>
          <a:bodyPr anchor="ctr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a-DK" sz="4000" b="1" dirty="0">
                <a:latin typeface="+mn-lt"/>
                <a:ea typeface="Open Sans"/>
                <a:cs typeface="Open Sans"/>
              </a:rPr>
              <a:t>Afsæt cirka 8 minutter til hvert af de 4 punkter</a:t>
            </a:r>
            <a:endParaRPr lang="da-DK" sz="3600" dirty="0">
              <a:solidFill>
                <a:srgbClr val="C00000"/>
              </a:solidFill>
              <a:latin typeface="+mn-lt"/>
              <a:ea typeface="Open Sans"/>
              <a:cs typeface="Open Sans"/>
            </a:endParaRPr>
          </a:p>
          <a:p>
            <a:pPr marL="0" indent="0">
              <a:buNone/>
            </a:pPr>
            <a:endParaRPr lang="da-DK" sz="3200" dirty="0">
              <a:latin typeface="+mn-lt"/>
            </a:endParaRPr>
          </a:p>
          <a:p>
            <a:r>
              <a:rPr lang="da-DK" sz="3200" dirty="0">
                <a:latin typeface="+mn-lt"/>
              </a:rPr>
              <a:t>Systematisk opsporing og screening</a:t>
            </a:r>
          </a:p>
          <a:p>
            <a:r>
              <a:rPr lang="da-DK" sz="3200" dirty="0">
                <a:latin typeface="+mn-lt"/>
              </a:rPr>
              <a:t>Test og vurdering</a:t>
            </a:r>
          </a:p>
          <a:p>
            <a:r>
              <a:rPr lang="da-DK" sz="3200" dirty="0">
                <a:latin typeface="+mn-lt"/>
              </a:rPr>
              <a:t>Sikkerhed og organisering (UTH-perspektiv)</a:t>
            </a:r>
          </a:p>
          <a:p>
            <a:pPr lvl="1"/>
            <a:r>
              <a:rPr lang="da-DK" dirty="0">
                <a:latin typeface="+mn-lt"/>
              </a:rPr>
              <a:t>Inkl. ”Hvordan undgår vi faldulykker i vores klinik”</a:t>
            </a:r>
          </a:p>
          <a:p>
            <a:r>
              <a:rPr lang="da-DK" sz="3200" dirty="0">
                <a:latin typeface="+mn-lt"/>
              </a:rPr>
              <a:t>Motivation og kommunikation</a:t>
            </a:r>
          </a:p>
          <a:p>
            <a:pPr marL="0" indent="0">
              <a:buNone/>
            </a:pPr>
            <a:endParaRPr lang="da-DK" sz="3200" dirty="0">
              <a:latin typeface="+mn-lt"/>
            </a:endParaRPr>
          </a:p>
          <a:p>
            <a:pPr marL="0" indent="0">
              <a:buNone/>
            </a:pPr>
            <a:r>
              <a:rPr lang="da-DK" dirty="0">
                <a:latin typeface="+mn-lt"/>
              </a:rPr>
              <a:t>Afslut med at drøfte hvordan I sikrer implementering inkl. oplæring af nye medarbejdere</a:t>
            </a:r>
          </a:p>
        </p:txBody>
      </p:sp>
    </p:spTree>
    <p:extLst>
      <p:ext uri="{BB962C8B-B14F-4D97-AF65-F5344CB8AC3E}">
        <p14:creationId xmlns:p14="http://schemas.microsoft.com/office/powerpoint/2010/main" val="964537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DE354-D3FB-08A9-7E72-2E70ECF78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68073E6B-326C-7373-7E87-5A176B02D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78569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BBA2D6-D369-C153-B4A0-6F6031FE98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328" y="1285450"/>
            <a:ext cx="9144000" cy="2387600"/>
          </a:xfrm>
        </p:spPr>
        <p:txBody>
          <a:bodyPr>
            <a:normAutofit/>
          </a:bodyPr>
          <a:lstStyle/>
          <a:p>
            <a:r>
              <a:rPr lang="da-DK" sz="7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Plenumdiskussion</a:t>
            </a:r>
            <a:endParaRPr lang="en-DK" sz="7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93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B2BD5-C335-8AD4-C02A-38C07D628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746512E9-48C9-FF34-FD1A-29C2F3727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78569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FB8DA3-7DBB-989C-FDA4-1FACF7AE04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128" y="1305333"/>
            <a:ext cx="9385743" cy="4247333"/>
          </a:xfrm>
        </p:spPr>
        <p:txBody>
          <a:bodyPr>
            <a:normAutofit fontScale="90000"/>
          </a:bodyPr>
          <a:lstStyle/>
          <a:p>
            <a:r>
              <a:rPr lang="da-DK" sz="72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Pause </a:t>
            </a:r>
            <a:r>
              <a:rPr lang="da-DK" sz="72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– </a:t>
            </a:r>
            <a:r>
              <a:rPr lang="da-DK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vi mødes igen</a:t>
            </a:r>
            <a:br>
              <a:rPr lang="da-DK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</a:br>
            <a:r>
              <a:rPr lang="da-DK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klokken [XX]</a:t>
            </a:r>
            <a:br>
              <a:rPr lang="da-DK" sz="72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da-DK" sz="72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a-DK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Husk at </a:t>
            </a:r>
            <a:r>
              <a:rPr lang="da-DK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underskrive deltagerlisten</a:t>
            </a:r>
            <a:endParaRPr lang="en-DK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216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28686-8704-6E28-48E3-89A637914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F84578DB-0F41-5467-C368-A594DF95D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78569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8C1249-5D33-8BB3-20E2-8A6FFBA821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328" y="1285450"/>
            <a:ext cx="9144000" cy="2387600"/>
          </a:xfrm>
        </p:spPr>
        <p:txBody>
          <a:bodyPr>
            <a:normAutofit/>
          </a:bodyPr>
          <a:lstStyle/>
          <a:p>
            <a:r>
              <a:rPr lang="da-DK" sz="7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Opsamling af hovedpointer</a:t>
            </a:r>
            <a:endParaRPr lang="en-DK" sz="7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879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406B0-7A44-FC4C-BF17-AF77D140D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A7648-4A86-64D9-1688-85FFADFC6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555"/>
            <a:ext cx="10515600" cy="516367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a-DK" sz="2400" dirty="0">
                <a:effectLst/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da-DK" dirty="0">
              <a:effectLst/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da-DK" sz="3200" dirty="0">
                <a:latin typeface="+mn-lt"/>
              </a:rPr>
              <a:t>Hvad blev vi særligt opmærksomme på?</a:t>
            </a:r>
          </a:p>
          <a:p>
            <a:pPr lvl="0"/>
            <a:r>
              <a:rPr lang="da-DK" sz="3200" dirty="0">
                <a:latin typeface="+mn-lt"/>
              </a:rPr>
              <a:t>Var der noget, der overraskede os?</a:t>
            </a:r>
          </a:p>
          <a:p>
            <a:pPr lvl="0"/>
            <a:r>
              <a:rPr lang="da-DK" sz="3200" dirty="0">
                <a:latin typeface="+mn-lt"/>
              </a:rPr>
              <a:t>Hvor er der størst forskel på vores praksis?</a:t>
            </a:r>
          </a:p>
          <a:p>
            <a:pPr lvl="0"/>
            <a:r>
              <a:rPr lang="da-DK" sz="3200" dirty="0">
                <a:latin typeface="+mn-lt"/>
              </a:rPr>
              <a:t>Er der områder, hvor vi med fordel kan arbejde mere ensartet?</a:t>
            </a:r>
          </a:p>
          <a:p>
            <a:pPr lvl="0"/>
            <a:r>
              <a:rPr lang="da-DK" sz="3200" dirty="0">
                <a:latin typeface="+mn-lt"/>
              </a:rPr>
              <a:t>Er der noget, vi konkret bør ændre?</a:t>
            </a:r>
          </a:p>
        </p:txBody>
      </p:sp>
    </p:spTree>
    <p:extLst>
      <p:ext uri="{BB962C8B-B14F-4D97-AF65-F5344CB8AC3E}">
        <p14:creationId xmlns:p14="http://schemas.microsoft.com/office/powerpoint/2010/main" val="4164401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04F7C-8C58-3B68-8AFD-A04A9D57F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B61434BF-7F07-0752-528A-7ABC7B2FE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61096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4807EB-C27F-E9C0-AE04-AC1F04F01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084" y="381506"/>
            <a:ext cx="8448261" cy="4088295"/>
          </a:xfrm>
        </p:spPr>
        <p:txBody>
          <a:bodyPr>
            <a:noAutofit/>
          </a:bodyPr>
          <a:lstStyle/>
          <a:p>
            <a:r>
              <a:rPr lang="da-DK" sz="54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br>
              <a:rPr lang="da-DK" sz="54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a-DK" sz="7200" dirty="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Mål og </a:t>
            </a:r>
            <a:r>
              <a:rPr lang="da-DK" sz="72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forankring</a:t>
            </a:r>
            <a:br>
              <a:rPr lang="da-DK" sz="54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DK" sz="5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351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24844-D911-3A6A-3BCF-D36EDF654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B60D7-4621-CB80-C6EB-178DCFB1B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640" y="2323479"/>
            <a:ext cx="10911160" cy="2216248"/>
          </a:xfrm>
        </p:spPr>
        <p:txBody>
          <a:bodyPr anchor="ctr">
            <a:noAutofit/>
          </a:bodyPr>
          <a:lstStyle/>
          <a:p>
            <a:pPr lvl="0"/>
            <a:r>
              <a:rPr lang="da-DK" sz="3200" dirty="0">
                <a:latin typeface="+mn-lt"/>
              </a:rPr>
              <a:t>Hvad ændrer jeg konkret? Som vil gøre en forskel</a:t>
            </a:r>
          </a:p>
          <a:p>
            <a:pPr lvl="0"/>
            <a:r>
              <a:rPr lang="da-DK" sz="3200" dirty="0">
                <a:latin typeface="+mn-lt"/>
              </a:rPr>
              <a:t>Hvad er mit første skridt mandag morgen?</a:t>
            </a:r>
          </a:p>
          <a:p>
            <a:pPr lvl="0"/>
            <a:r>
              <a:rPr lang="da-DK" sz="3200" dirty="0">
                <a:latin typeface="+mn-lt"/>
              </a:rPr>
              <a:t>Hvordan opdager jeg at ændringen rent faktisk virker efter hensigten?”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B1FE26E-8BC6-C842-431E-2F8301B0C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640" y="735496"/>
            <a:ext cx="9187460" cy="1197762"/>
          </a:xfrm>
        </p:spPr>
        <p:txBody>
          <a:bodyPr>
            <a:normAutofit/>
          </a:bodyPr>
          <a:lstStyle/>
          <a:p>
            <a:r>
              <a:rPr lang="da-DK" dirty="0">
                <a:latin typeface="+mj-lt"/>
                <a:ea typeface="Open Sans" pitchFamily="2" charset="0"/>
                <a:cs typeface="Open Sans" pitchFamily="2" charset="0"/>
              </a:rPr>
              <a:t>Gør din plan så </a:t>
            </a:r>
            <a:r>
              <a:rPr lang="da-DK" dirty="0">
                <a:solidFill>
                  <a:schemeClr val="accent1"/>
                </a:solidFill>
                <a:latin typeface="+mj-lt"/>
                <a:ea typeface="Open Sans" pitchFamily="2" charset="0"/>
                <a:cs typeface="Open Sans" pitchFamily="2" charset="0"/>
              </a:rPr>
              <a:t>konkret</a:t>
            </a:r>
            <a:r>
              <a:rPr lang="da-DK" dirty="0">
                <a:latin typeface="+mj-lt"/>
                <a:ea typeface="Open Sans" pitchFamily="2" charset="0"/>
                <a:cs typeface="Open Sans" pitchFamily="2" charset="0"/>
              </a:rPr>
              <a:t> som muligt</a:t>
            </a:r>
            <a:endParaRPr lang="da-DK" dirty="0">
              <a:solidFill>
                <a:schemeClr val="accent1"/>
              </a:solidFill>
              <a:latin typeface="+mj-lt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799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E0FFC-C04F-0417-F543-8ADF810B6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97D3B-BD81-A3F6-5A75-C080FAF3C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640" y="2061013"/>
            <a:ext cx="10911160" cy="4272054"/>
          </a:xfrm>
        </p:spPr>
        <p:txBody>
          <a:bodyPr anchor="ctr">
            <a:noAutofit/>
          </a:bodyPr>
          <a:lstStyle/>
          <a:p>
            <a:pPr lvl="0"/>
            <a:r>
              <a:rPr lang="da-DK" sz="3200" dirty="0">
                <a:latin typeface="+mn-lt"/>
              </a:rPr>
              <a:t>Vi vil bruge De 4 spørgsmål ved relevante nye patienter</a:t>
            </a:r>
          </a:p>
          <a:p>
            <a:pPr lvl="0"/>
            <a:r>
              <a:rPr lang="da-DK" sz="3200" dirty="0">
                <a:latin typeface="+mn-lt"/>
              </a:rPr>
              <a:t>Vi vil aftale en fælles procedure for vurdering af patienter, der skal på hold</a:t>
            </a:r>
          </a:p>
          <a:p>
            <a:pPr lvl="0"/>
            <a:r>
              <a:rPr lang="da-DK" sz="3200" dirty="0">
                <a:latin typeface="+mn-lt"/>
              </a:rPr>
              <a:t>Vi vil gennemgå vores procedurer for selvtræning</a:t>
            </a:r>
          </a:p>
          <a:p>
            <a:pPr lvl="0"/>
            <a:r>
              <a:rPr lang="da-DK" sz="3200" dirty="0">
                <a:latin typeface="+mn-lt"/>
              </a:rPr>
              <a:t>Vi vil vælge én funktionstest, som vi vil arbejde mere systematisk med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CFCF30C-E039-E48F-CA8A-B0A5ED309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640" y="735496"/>
            <a:ext cx="9187460" cy="1197762"/>
          </a:xfrm>
        </p:spPr>
        <p:txBody>
          <a:bodyPr>
            <a:normAutofit/>
          </a:bodyPr>
          <a:lstStyle/>
          <a:p>
            <a:r>
              <a:rPr lang="da-DK" dirty="0">
                <a:latin typeface="+mj-lt"/>
                <a:ea typeface="Open Sans" pitchFamily="2" charset="0"/>
                <a:cs typeface="Open Sans" pitchFamily="2" charset="0"/>
              </a:rPr>
              <a:t>Eksempler på </a:t>
            </a:r>
            <a:r>
              <a:rPr lang="da-DK" dirty="0">
                <a:solidFill>
                  <a:schemeClr val="accent1"/>
                </a:solidFill>
                <a:latin typeface="+mj-lt"/>
                <a:ea typeface="Open Sans" pitchFamily="2" charset="0"/>
                <a:cs typeface="Open Sans" pitchFamily="2" charset="0"/>
              </a:rPr>
              <a:t>konkrete</a:t>
            </a:r>
            <a:r>
              <a:rPr lang="da-DK" dirty="0">
                <a:latin typeface="+mj-lt"/>
                <a:ea typeface="Open Sans" pitchFamily="2" charset="0"/>
                <a:cs typeface="Open Sans" pitchFamily="2" charset="0"/>
              </a:rPr>
              <a:t> planer</a:t>
            </a:r>
            <a:endParaRPr lang="da-DK" dirty="0">
              <a:solidFill>
                <a:schemeClr val="accent1"/>
              </a:solidFill>
              <a:latin typeface="+mj-lt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877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2F428-4A46-C683-99E4-F4E2DFD55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9F2ED90D-3746-FD66-4EE8-5234B975F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78569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B0A3C8-CA26-D73F-B39B-CA0AC05AB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328" y="1285450"/>
            <a:ext cx="9144000" cy="2387600"/>
          </a:xfrm>
        </p:spPr>
        <p:txBody>
          <a:bodyPr>
            <a:normAutofit/>
          </a:bodyPr>
          <a:lstStyle/>
          <a:p>
            <a:r>
              <a:rPr lang="da-DK" sz="7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Opsamling</a:t>
            </a:r>
            <a:endParaRPr lang="en-DK" sz="7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993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2D352-26F6-C7B5-E69C-6083368B7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96B68-BF42-77DA-534C-03E1AC7C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640" y="2323479"/>
            <a:ext cx="10911160" cy="2216248"/>
          </a:xfrm>
        </p:spPr>
        <p:txBody>
          <a:bodyPr anchor="ctr">
            <a:noAutofit/>
          </a:bodyPr>
          <a:lstStyle/>
          <a:p>
            <a:pPr marL="445770" lvl="0" indent="-445770"/>
            <a:r>
              <a:rPr lang="da-DK" sz="3600" dirty="0">
                <a:latin typeface="+mn-lt"/>
                <a:ea typeface="Open Sans" pitchFamily="2" charset="0"/>
                <a:cs typeface="Open Sans" pitchFamily="2" charset="0"/>
              </a:rPr>
              <a:t>Fortæl om din implementeringsplan</a:t>
            </a:r>
          </a:p>
          <a:p>
            <a:pPr marL="445770" lvl="0" indent="-445770"/>
            <a:r>
              <a:rPr lang="da-DK" sz="3600" dirty="0">
                <a:latin typeface="+mn-lt"/>
                <a:ea typeface="Open Sans" pitchFamily="2" charset="0"/>
                <a:cs typeface="Open Sans" pitchFamily="2" charset="0"/>
              </a:rPr>
              <a:t>Aftal at følge op på planen på næste møde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584096E-7155-66EF-18F8-DC061DC0D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640" y="735496"/>
            <a:ext cx="9187460" cy="1197762"/>
          </a:xfrm>
        </p:spPr>
        <p:txBody>
          <a:bodyPr>
            <a:normAutofit/>
          </a:bodyPr>
          <a:lstStyle/>
          <a:p>
            <a:r>
              <a:rPr lang="da-DK" dirty="0">
                <a:latin typeface="+mj-lt"/>
                <a:ea typeface="Open Sans" pitchFamily="2" charset="0"/>
                <a:cs typeface="Open Sans" pitchFamily="2" charset="0"/>
              </a:rPr>
              <a:t>Find en </a:t>
            </a:r>
            <a:r>
              <a:rPr lang="da-DK" dirty="0">
                <a:solidFill>
                  <a:schemeClr val="accent1"/>
                </a:solidFill>
                <a:latin typeface="+mj-lt"/>
                <a:ea typeface="Open Sans" pitchFamily="2" charset="0"/>
                <a:cs typeface="Open Sans" pitchFamily="2" charset="0"/>
              </a:rPr>
              <a:t>makker</a:t>
            </a:r>
          </a:p>
        </p:txBody>
      </p:sp>
    </p:spTree>
    <p:extLst>
      <p:ext uri="{BB962C8B-B14F-4D97-AF65-F5344CB8AC3E}">
        <p14:creationId xmlns:p14="http://schemas.microsoft.com/office/powerpoint/2010/main" val="3966590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8B9CA-7D0D-27DB-FF12-89666AD97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CF607-B946-100F-33BD-80A5B77B4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Opsamling</a:t>
            </a:r>
            <a:endParaRPr lang="en-DK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4BDCC-2C69-E948-4D12-CD932B6EB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9282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a-DK" sz="2400" dirty="0">
                <a:effectLst/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da-DK" sz="3200" dirty="0">
              <a:effectLst/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da-DK" sz="3200" dirty="0">
                <a:latin typeface="+mn-lt"/>
              </a:rPr>
              <a:t>Hvad tager du med hjem fra dagens møde?</a:t>
            </a:r>
          </a:p>
          <a:p>
            <a:pPr lvl="0"/>
            <a:r>
              <a:rPr lang="da-DK" sz="3200" dirty="0">
                <a:latin typeface="+mn-lt"/>
              </a:rPr>
              <a:t>Hvad vil du konkret gøre?</a:t>
            </a:r>
          </a:p>
          <a:p>
            <a:pPr lvl="0"/>
            <a:r>
              <a:rPr lang="da-DK" sz="3200" dirty="0">
                <a:latin typeface="+mn-lt"/>
              </a:rPr>
              <a:t>Hvornår vil du gøre det?</a:t>
            </a:r>
          </a:p>
          <a:p>
            <a:pPr lvl="0"/>
            <a:r>
              <a:rPr lang="da-DK" sz="3200" dirty="0">
                <a:latin typeface="+mn-lt"/>
              </a:rPr>
              <a:t>Hvem skal involveres i klinikken?</a:t>
            </a:r>
          </a:p>
          <a:p>
            <a:pPr lvl="0"/>
            <a:r>
              <a:rPr lang="da-DK" sz="3200" dirty="0">
                <a:latin typeface="+mn-lt"/>
              </a:rPr>
              <a:t>Hvordan vil du følge op på, om det er blevet gennemført?</a:t>
            </a:r>
          </a:p>
        </p:txBody>
      </p:sp>
    </p:spTree>
    <p:extLst>
      <p:ext uri="{BB962C8B-B14F-4D97-AF65-F5344CB8AC3E}">
        <p14:creationId xmlns:p14="http://schemas.microsoft.com/office/powerpoint/2010/main" val="280724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E6A78-F032-2E43-2D16-66A7FAB0D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63752-6BAF-F719-50B7-9608FFBBE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Fælles målsætning?</a:t>
            </a:r>
            <a:endParaRPr lang="en-DK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C794C-8F28-BD3C-FFD9-0E21EFA2F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9282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a-DK" sz="2400" dirty="0">
                <a:effectLst/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da-DK" sz="3200" dirty="0">
              <a:effectLst/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da-DK" sz="4000" dirty="0">
                <a:latin typeface="+mn-lt"/>
              </a:rPr>
              <a:t>Hvilke(t) mål?</a:t>
            </a:r>
          </a:p>
          <a:p>
            <a:pPr lvl="0"/>
            <a:r>
              <a:rPr lang="da-DK" sz="4000" dirty="0">
                <a:latin typeface="+mn-lt"/>
              </a:rPr>
              <a:t>Hvordan og hvornår følger vi op</a:t>
            </a:r>
          </a:p>
        </p:txBody>
      </p:sp>
    </p:spTree>
    <p:extLst>
      <p:ext uri="{BB962C8B-B14F-4D97-AF65-F5344CB8AC3E}">
        <p14:creationId xmlns:p14="http://schemas.microsoft.com/office/powerpoint/2010/main" val="1732033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60E3D-AFEC-1EC6-FB3F-21F9663BB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7DF6A172-73C0-087E-B7E4-011C2C9B5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61096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A21F13-7170-6E70-2A84-4942504797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5594" y="1751750"/>
            <a:ext cx="9659071" cy="1819754"/>
          </a:xfrm>
        </p:spPr>
        <p:txBody>
          <a:bodyPr>
            <a:noAutofit/>
          </a:bodyPr>
          <a:lstStyle/>
          <a:p>
            <a:r>
              <a:rPr lang="da-DK" sz="54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br>
              <a:rPr lang="da-DK" sz="54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a-DK" sz="54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Planlægning af </a:t>
            </a:r>
            <a:r>
              <a:rPr lang="da-DK" sz="5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næste møde</a:t>
            </a:r>
            <a:endParaRPr lang="en-DK" sz="5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1103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1DE32-2E4F-0015-B042-30D32F1EE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5C473-D22E-4FA7-34E2-4D9CF4786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08" y="1689019"/>
            <a:ext cx="10870391" cy="4812365"/>
          </a:xfrm>
        </p:spPr>
        <p:txBody>
          <a:bodyPr anchor="ctr">
            <a:noAutofit/>
          </a:bodyPr>
          <a:lstStyle/>
          <a:p>
            <a:pPr lvl="0"/>
            <a:r>
              <a:rPr lang="da-DK">
                <a:latin typeface="+mn-lt"/>
              </a:rPr>
              <a:t>Næste møde er:</a:t>
            </a:r>
          </a:p>
          <a:p>
            <a:pPr lvl="0"/>
            <a:r>
              <a:rPr lang="da-DK">
                <a:latin typeface="+mn-lt"/>
              </a:rPr>
              <a:t>Emnet er: </a:t>
            </a:r>
          </a:p>
          <a:p>
            <a:pPr lvl="0"/>
            <a:r>
              <a:rPr lang="da-DK">
                <a:latin typeface="+mn-lt"/>
              </a:rPr>
              <a:t>Evt. beslutninger om forberedelse </a:t>
            </a:r>
          </a:p>
          <a:p>
            <a:pPr lvl="0"/>
            <a:r>
              <a:rPr lang="da-DK">
                <a:highlight>
                  <a:srgbClr val="FFFF00"/>
                </a:highlight>
                <a:latin typeface="+mn-lt"/>
              </a:rPr>
              <a:t>[XXX] </a:t>
            </a:r>
          </a:p>
          <a:p>
            <a:pPr lvl="0"/>
            <a:r>
              <a:rPr lang="da-DK">
                <a:latin typeface="+mn-lt"/>
              </a:rPr>
              <a:t>Årsplanen er:</a:t>
            </a:r>
          </a:p>
          <a:p>
            <a:pPr lvl="0"/>
            <a:r>
              <a:rPr lang="da-DK">
                <a:highlight>
                  <a:srgbClr val="FFFF00"/>
                </a:highlight>
                <a:latin typeface="+mn-lt"/>
              </a:rPr>
              <a:t>[XXX]  </a:t>
            </a:r>
          </a:p>
          <a:p>
            <a:pPr lvl="0"/>
            <a:endParaRPr lang="da-DK" sz="1800">
              <a:latin typeface="+mj-lt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AE836E-C1C1-493D-99F0-B94D9FF48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59" y="361102"/>
            <a:ext cx="11050941" cy="1409456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Næste møde </a:t>
            </a:r>
            <a:r>
              <a:rPr lang="da-DK">
                <a:latin typeface="+mj-lt"/>
                <a:ea typeface="Open Sans" pitchFamily="2" charset="0"/>
                <a:cs typeface="Open Sans" pitchFamily="2" charset="0"/>
              </a:rPr>
              <a:t>og emne </a:t>
            </a:r>
            <a:r>
              <a:rPr lang="da-DK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/ årsplan</a:t>
            </a:r>
            <a:endParaRPr lang="da-DK">
              <a:latin typeface="+mj-lt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1735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75E20-E81F-FC83-4008-D01266885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523FDE5E-6586-38E7-2258-9E782BBAC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78569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99FE45-C350-7FB3-844D-9E01EF7009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8736" y="1082358"/>
            <a:ext cx="7513983" cy="2387600"/>
          </a:xfrm>
        </p:spPr>
        <p:txBody>
          <a:bodyPr>
            <a:noAutofit/>
          </a:bodyPr>
          <a:lstStyle/>
          <a:p>
            <a:pPr marL="68580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72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Afrunding</a:t>
            </a:r>
            <a:endParaRPr lang="da-DK" sz="720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848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5EF84-F74A-6203-5757-2F6679165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219E-B8C2-0EBF-2582-846296FEB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08" y="1689020"/>
            <a:ext cx="10870391" cy="3398424"/>
          </a:xfrm>
        </p:spPr>
        <p:txBody>
          <a:bodyPr anchor="ctr">
            <a:noAutofit/>
          </a:bodyPr>
          <a:lstStyle/>
          <a:p>
            <a:pPr lvl="0"/>
            <a:r>
              <a:rPr lang="da-DK" sz="4000" dirty="0">
                <a:latin typeface="+mn-lt"/>
                <a:ea typeface="Open Sans" pitchFamily="2" charset="0"/>
                <a:cs typeface="Open Sans" pitchFamily="2" charset="0"/>
              </a:rPr>
              <a:t>Hvad var dagens vigtigste erkendelse?</a:t>
            </a:r>
          </a:p>
          <a:p>
            <a:pPr lvl="0"/>
            <a:r>
              <a:rPr lang="da-DK" sz="4000" dirty="0">
                <a:latin typeface="+mn-lt"/>
                <a:ea typeface="Open Sans" pitchFamily="2" charset="0"/>
                <a:cs typeface="Open Sans" pitchFamily="2" charset="0"/>
              </a:rPr>
              <a:t>Hvad vil have størst effekt i jeres klinik?</a:t>
            </a:r>
          </a:p>
        </p:txBody>
      </p:sp>
    </p:spTree>
    <p:extLst>
      <p:ext uri="{BB962C8B-B14F-4D97-AF65-F5344CB8AC3E}">
        <p14:creationId xmlns:p14="http://schemas.microsoft.com/office/powerpoint/2010/main" val="364972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42BC9-0AE2-4916-6606-37019AB79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background with white text and red check mark&#10;&#10;Description automatically generated">
            <a:extLst>
              <a:ext uri="{FF2B5EF4-FFF2-40B4-BE49-F238E27FC236}">
                <a16:creationId xmlns:a16="http://schemas.microsoft.com/office/drawing/2014/main" id="{C4048B13-1ABE-7CD1-0324-7708254138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187" r="18501"/>
          <a:stretch/>
        </p:blipFill>
        <p:spPr>
          <a:xfrm>
            <a:off x="0" y="2394125"/>
            <a:ext cx="4874859" cy="407373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6D61F9E-455C-02AD-20FB-71A1F0EFA93E}"/>
              </a:ext>
            </a:extLst>
          </p:cNvPr>
          <p:cNvSpPr txBox="1">
            <a:spLocks/>
          </p:cNvSpPr>
          <p:nvPr/>
        </p:nvSpPr>
        <p:spPr>
          <a:xfrm>
            <a:off x="3096768" y="5774933"/>
            <a:ext cx="3852672" cy="1083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Neue Haas Unica W1G" panose="020B050403020602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ekm@fysio.dk</a:t>
            </a:r>
            <a:endParaRPr lang="en-DK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15AB6F-B54C-CA68-3DF4-B26518F44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5945" y="1155359"/>
            <a:ext cx="7571035" cy="1832458"/>
          </a:xfrm>
        </p:spPr>
        <p:txBody>
          <a:bodyPr>
            <a:noAutofit/>
          </a:bodyPr>
          <a:lstStyle/>
          <a:p>
            <a:pPr marL="68580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66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Tak for i dag </a:t>
            </a:r>
            <a:r>
              <a:rPr lang="da-DK" sz="660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</a:t>
            </a:r>
            <a:endParaRPr lang="da-DK" sz="660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029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valitet &amp; Modernisering">
      <a:dk1>
        <a:srgbClr val="000000"/>
      </a:dk1>
      <a:lt1>
        <a:srgbClr val="FFFFFF"/>
      </a:lt1>
      <a:dk2>
        <a:srgbClr val="003B57"/>
      </a:dk2>
      <a:lt2>
        <a:srgbClr val="F1F5F7"/>
      </a:lt2>
      <a:accent1>
        <a:srgbClr val="B61C1B"/>
      </a:accent1>
      <a:accent2>
        <a:srgbClr val="E97132"/>
      </a:accent2>
      <a:accent3>
        <a:srgbClr val="73BFDC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Brugerdefineret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800" kern="1200" spc="-120" baseline="0" noProof="0" dirty="0" smtClean="0">
            <a:solidFill>
              <a:schemeClr val="tx2"/>
            </a:solidFill>
            <a:latin typeface="Neue Haas Unica W1G" panose="020B0504030206020203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772</Words>
  <Application>Microsoft Office PowerPoint</Application>
  <PresentationFormat>Widescreen</PresentationFormat>
  <Paragraphs>123</Paragraphs>
  <Slides>26</Slides>
  <Notes>22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26</vt:i4>
      </vt:variant>
    </vt:vector>
  </HeadingPairs>
  <TitlesOfParts>
    <vt:vector size="32" baseType="lpstr">
      <vt:lpstr>Franklin Gothic Book</vt:lpstr>
      <vt:lpstr>Aptos</vt:lpstr>
      <vt:lpstr>Arial</vt:lpstr>
      <vt:lpstr>Open Sans</vt:lpstr>
      <vt:lpstr>Arial Black</vt:lpstr>
      <vt:lpstr>Office Theme</vt:lpstr>
      <vt:lpstr>Faldrisikovurdering og handleveje  i fysioterapipraksis   </vt:lpstr>
      <vt:lpstr>Dagsorden</vt:lpstr>
      <vt:lpstr>PowerPoint-præsentation</vt:lpstr>
      <vt:lpstr>PowerPoint-præsentation</vt:lpstr>
      <vt:lpstr>Faldrisikovurdering - hvorfor  ?</vt:lpstr>
      <vt:lpstr>Hvorfor er det vigtigt?</vt:lpstr>
      <vt:lpstr>Hvad får du og patienten?</vt:lpstr>
      <vt:lpstr>De 4 spørgsmål + en overvejelse</vt:lpstr>
      <vt:lpstr>Gruppearbejde</vt:lpstr>
      <vt:lpstr>PowerPoint-præsentation</vt:lpstr>
      <vt:lpstr>Plenumdiskussion</vt:lpstr>
      <vt:lpstr>Pause – vi mødes igen klokken [XX]  Husk at underskrive deltagerlisten</vt:lpstr>
      <vt:lpstr>Opsamling af hovedpointer</vt:lpstr>
      <vt:lpstr>PowerPoint-præsentation</vt:lpstr>
      <vt:lpstr>   Mål og forankring </vt:lpstr>
      <vt:lpstr>Gør din plan så konkret som muligt</vt:lpstr>
      <vt:lpstr>Eksempler på konkrete planer</vt:lpstr>
      <vt:lpstr>Opsamling</vt:lpstr>
      <vt:lpstr>Find en makker</vt:lpstr>
      <vt:lpstr>Opsamling</vt:lpstr>
      <vt:lpstr>Fælles målsætning?</vt:lpstr>
      <vt:lpstr>   Planlægning af næste møde</vt:lpstr>
      <vt:lpstr>Næste møde og emne / årsplan</vt:lpstr>
      <vt:lpstr>Afrunding</vt:lpstr>
      <vt:lpstr>PowerPoint-præsentation</vt:lpstr>
      <vt:lpstr>Tak for i dag 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Jeres første  kvalitetsnetværksmøde</dc:title>
  <dc:subject/>
  <dc:creator>Toby Orton</dc:creator>
  <cp:keywords/>
  <dc:description/>
  <cp:lastModifiedBy>Fritze Flink</cp:lastModifiedBy>
  <cp:revision>1</cp:revision>
  <dcterms:created xsi:type="dcterms:W3CDTF">2024-10-15T12:12:35Z</dcterms:created>
  <dcterms:modified xsi:type="dcterms:W3CDTF">2026-10-05T11:32:29Z</dcterms:modified>
  <cp:category/>
</cp:coreProperties>
</file>